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71" r:id="rId3"/>
    <p:sldId id="270" r:id="rId4"/>
    <p:sldId id="268" r:id="rId5"/>
    <p:sldId id="269" r:id="rId6"/>
    <p:sldId id="281" r:id="rId7"/>
    <p:sldId id="280" r:id="rId8"/>
    <p:sldId id="261" r:id="rId9"/>
    <p:sldId id="258" r:id="rId10"/>
    <p:sldId id="260" r:id="rId11"/>
    <p:sldId id="272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33285D-20E7-44A8-9BA9-DF9B8DA157AD}" v="54" dt="2025-06-11T06:10:04.632"/>
    <p1510:client id="{E2542001-AA77-4D29-88F3-3B0954C1C555}" v="15" dt="2025-06-10T07:19:11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t Landsem" userId="3bc86abb-27d0-4726-8bc5-d14d407122b0" providerId="ADAL" clId="{E2542001-AA77-4D29-88F3-3B0954C1C555}"/>
    <pc:docChg chg="undo custSel addSld delSld modSld sldOrd">
      <pc:chgData name="Brit Landsem" userId="3bc86abb-27d0-4726-8bc5-d14d407122b0" providerId="ADAL" clId="{E2542001-AA77-4D29-88F3-3B0954C1C555}" dt="2025-06-10T11:14:23.972" v="889" actId="20577"/>
      <pc:docMkLst>
        <pc:docMk/>
      </pc:docMkLst>
      <pc:sldChg chg="del">
        <pc:chgData name="Brit Landsem" userId="3bc86abb-27d0-4726-8bc5-d14d407122b0" providerId="ADAL" clId="{E2542001-AA77-4D29-88F3-3B0954C1C555}" dt="2025-06-10T07:17:33.865" v="521" actId="47"/>
        <pc:sldMkLst>
          <pc:docMk/>
          <pc:sldMk cId="741933085" sldId="256"/>
        </pc:sldMkLst>
      </pc:sldChg>
      <pc:sldChg chg="modSp mod">
        <pc:chgData name="Brit Landsem" userId="3bc86abb-27d0-4726-8bc5-d14d407122b0" providerId="ADAL" clId="{E2542001-AA77-4D29-88F3-3B0954C1C555}" dt="2025-06-10T07:27:18.191" v="593" actId="20577"/>
        <pc:sldMkLst>
          <pc:docMk/>
          <pc:sldMk cId="414960485" sldId="268"/>
        </pc:sldMkLst>
        <pc:spChg chg="mod">
          <ac:chgData name="Brit Landsem" userId="3bc86abb-27d0-4726-8bc5-d14d407122b0" providerId="ADAL" clId="{E2542001-AA77-4D29-88F3-3B0954C1C555}" dt="2025-06-10T07:27:18.191" v="593" actId="20577"/>
          <ac:spMkLst>
            <pc:docMk/>
            <pc:sldMk cId="414960485" sldId="268"/>
            <ac:spMk id="3" creationId="{9587F990-7EC2-DD02-B2E7-6B92EC00B70D}"/>
          </ac:spMkLst>
        </pc:spChg>
      </pc:sldChg>
      <pc:sldChg chg="modSp mod">
        <pc:chgData name="Brit Landsem" userId="3bc86abb-27d0-4726-8bc5-d14d407122b0" providerId="ADAL" clId="{E2542001-AA77-4D29-88F3-3B0954C1C555}" dt="2025-06-10T07:25:56.359" v="566" actId="20577"/>
        <pc:sldMkLst>
          <pc:docMk/>
          <pc:sldMk cId="357884537" sldId="269"/>
        </pc:sldMkLst>
        <pc:spChg chg="mod">
          <ac:chgData name="Brit Landsem" userId="3bc86abb-27d0-4726-8bc5-d14d407122b0" providerId="ADAL" clId="{E2542001-AA77-4D29-88F3-3B0954C1C555}" dt="2025-06-10T07:25:56.359" v="566" actId="20577"/>
          <ac:spMkLst>
            <pc:docMk/>
            <pc:sldMk cId="357884537" sldId="269"/>
            <ac:spMk id="2" creationId="{6E1EC1CE-4F06-81AA-DC40-5D6482E71F39}"/>
          </ac:spMkLst>
        </pc:spChg>
      </pc:sldChg>
      <pc:sldChg chg="addSp delSp modSp new mod setBg modNotesTx">
        <pc:chgData name="Brit Landsem" userId="3bc86abb-27d0-4726-8bc5-d14d407122b0" providerId="ADAL" clId="{E2542001-AA77-4D29-88F3-3B0954C1C555}" dt="2025-06-10T07:31:55.698" v="756" actId="20577"/>
        <pc:sldMkLst>
          <pc:docMk/>
          <pc:sldMk cId="753910648" sldId="270"/>
        </pc:sldMkLst>
        <pc:spChg chg="mod">
          <ac:chgData name="Brit Landsem" userId="3bc86abb-27d0-4726-8bc5-d14d407122b0" providerId="ADAL" clId="{E2542001-AA77-4D29-88F3-3B0954C1C555}" dt="2025-06-10T07:19:11.928" v="536" actId="26606"/>
          <ac:spMkLst>
            <pc:docMk/>
            <pc:sldMk cId="753910648" sldId="270"/>
            <ac:spMk id="2" creationId="{622A6CE5-55D4-67C2-D5C7-E498F862714B}"/>
          </ac:spMkLst>
        </pc:spChg>
        <pc:spChg chg="add del mod">
          <ac:chgData name="Brit Landsem" userId="3bc86abb-27d0-4726-8bc5-d14d407122b0" providerId="ADAL" clId="{E2542001-AA77-4D29-88F3-3B0954C1C555}" dt="2025-06-10T07:31:55.698" v="756" actId="20577"/>
          <ac:spMkLst>
            <pc:docMk/>
            <pc:sldMk cId="753910648" sldId="270"/>
            <ac:spMk id="3" creationId="{8441A487-31ED-31EA-1C66-B6B1CC60EBD2}"/>
          </ac:spMkLst>
        </pc:spChg>
        <pc:spChg chg="add del">
          <ac:chgData name="Brit Landsem" userId="3bc86abb-27d0-4726-8bc5-d14d407122b0" providerId="ADAL" clId="{E2542001-AA77-4D29-88F3-3B0954C1C555}" dt="2025-06-10T07:19:11.928" v="536" actId="26606"/>
          <ac:spMkLst>
            <pc:docMk/>
            <pc:sldMk cId="753910648" sldId="270"/>
            <ac:spMk id="9" creationId="{BACC6370-2D7E-4714-9D71-7542949D7D5D}"/>
          </ac:spMkLst>
        </pc:spChg>
        <pc:spChg chg="add del">
          <ac:chgData name="Brit Landsem" userId="3bc86abb-27d0-4726-8bc5-d14d407122b0" providerId="ADAL" clId="{E2542001-AA77-4D29-88F3-3B0954C1C555}" dt="2025-06-10T07:19:11.928" v="536" actId="26606"/>
          <ac:spMkLst>
            <pc:docMk/>
            <pc:sldMk cId="753910648" sldId="270"/>
            <ac:spMk id="11" creationId="{256B2C21-A230-48C0-8DF1-C46611373C44}"/>
          </ac:spMkLst>
        </pc:spChg>
        <pc:spChg chg="add del">
          <ac:chgData name="Brit Landsem" userId="3bc86abb-27d0-4726-8bc5-d14d407122b0" providerId="ADAL" clId="{E2542001-AA77-4D29-88F3-3B0954C1C555}" dt="2025-06-10T07:19:11.928" v="536" actId="26606"/>
          <ac:spMkLst>
            <pc:docMk/>
            <pc:sldMk cId="753910648" sldId="270"/>
            <ac:spMk id="13" creationId="{3847E18C-932D-4C95-AABA-FEC7C9499AD7}"/>
          </ac:spMkLst>
        </pc:spChg>
        <pc:spChg chg="add del">
          <ac:chgData name="Brit Landsem" userId="3bc86abb-27d0-4726-8bc5-d14d407122b0" providerId="ADAL" clId="{E2542001-AA77-4D29-88F3-3B0954C1C555}" dt="2025-06-10T07:19:11.928" v="536" actId="26606"/>
          <ac:spMkLst>
            <pc:docMk/>
            <pc:sldMk cId="753910648" sldId="270"/>
            <ac:spMk id="15" creationId="{3150CB11-0C61-439E-910F-5787759E72A0}"/>
          </ac:spMkLst>
        </pc:spChg>
        <pc:spChg chg="add del">
          <ac:chgData name="Brit Landsem" userId="3bc86abb-27d0-4726-8bc5-d14d407122b0" providerId="ADAL" clId="{E2542001-AA77-4D29-88F3-3B0954C1C555}" dt="2025-06-10T07:19:11.928" v="536" actId="26606"/>
          <ac:spMkLst>
            <pc:docMk/>
            <pc:sldMk cId="753910648" sldId="270"/>
            <ac:spMk id="17" creationId="{43F8A58B-5155-44CE-A5FF-7647B47D0A7A}"/>
          </ac:spMkLst>
        </pc:spChg>
        <pc:spChg chg="add del">
          <ac:chgData name="Brit Landsem" userId="3bc86abb-27d0-4726-8bc5-d14d407122b0" providerId="ADAL" clId="{E2542001-AA77-4D29-88F3-3B0954C1C555}" dt="2025-06-10T07:19:11.928" v="536" actId="26606"/>
          <ac:spMkLst>
            <pc:docMk/>
            <pc:sldMk cId="753910648" sldId="270"/>
            <ac:spMk id="19" creationId="{443F2ACA-E6D6-4028-82DD-F03C262D5DE6}"/>
          </ac:spMkLst>
        </pc:spChg>
        <pc:graphicFrameChg chg="add del mod">
          <ac:chgData name="Brit Landsem" userId="3bc86abb-27d0-4726-8bc5-d14d407122b0" providerId="ADAL" clId="{E2542001-AA77-4D29-88F3-3B0954C1C555}" dt="2025-06-10T07:19:11.928" v="536" actId="26606"/>
          <ac:graphicFrameMkLst>
            <pc:docMk/>
            <pc:sldMk cId="753910648" sldId="270"/>
            <ac:graphicFrameMk id="5" creationId="{3FBE5AC5-1A54-47CE-5CE6-8E918B6F0C77}"/>
          </ac:graphicFrameMkLst>
        </pc:graphicFrameChg>
      </pc:sldChg>
      <pc:sldChg chg="modSp new mod ord">
        <pc:chgData name="Brit Landsem" userId="3bc86abb-27d0-4726-8bc5-d14d407122b0" providerId="ADAL" clId="{E2542001-AA77-4D29-88F3-3B0954C1C555}" dt="2025-06-10T11:14:23.972" v="889" actId="20577"/>
        <pc:sldMkLst>
          <pc:docMk/>
          <pc:sldMk cId="2279462060" sldId="271"/>
        </pc:sldMkLst>
        <pc:spChg chg="mod">
          <ac:chgData name="Brit Landsem" userId="3bc86abb-27d0-4726-8bc5-d14d407122b0" providerId="ADAL" clId="{E2542001-AA77-4D29-88F3-3B0954C1C555}" dt="2025-06-10T11:14:23.972" v="889" actId="20577"/>
          <ac:spMkLst>
            <pc:docMk/>
            <pc:sldMk cId="2279462060" sldId="271"/>
            <ac:spMk id="2" creationId="{12F66F1D-0F3D-19D6-55DB-FAD5A568D238}"/>
          </ac:spMkLst>
        </pc:spChg>
        <pc:spChg chg="mod">
          <ac:chgData name="Brit Landsem" userId="3bc86abb-27d0-4726-8bc5-d14d407122b0" providerId="ADAL" clId="{E2542001-AA77-4D29-88F3-3B0954C1C555}" dt="2025-06-10T07:34:51.382" v="862" actId="27636"/>
          <ac:spMkLst>
            <pc:docMk/>
            <pc:sldMk cId="2279462060" sldId="271"/>
            <ac:spMk id="3" creationId="{A0550387-349A-E62E-EC2D-EE26A8D44A03}"/>
          </ac:spMkLst>
        </pc:spChg>
      </pc:sldChg>
    </pc:docChg>
  </pc:docChgLst>
  <pc:docChgLst>
    <pc:chgData name="Brit Landsem" userId="3bc86abb-27d0-4726-8bc5-d14d407122b0" providerId="ADAL" clId="{0933285D-20E7-44A8-9BA9-DF9B8DA157AD}"/>
    <pc:docChg chg="undo custSel addSld modSld sldOrd">
      <pc:chgData name="Brit Landsem" userId="3bc86abb-27d0-4726-8bc5-d14d407122b0" providerId="ADAL" clId="{0933285D-20E7-44A8-9BA9-DF9B8DA157AD}" dt="2025-06-11T06:20:38.539" v="4663" actId="20577"/>
      <pc:docMkLst>
        <pc:docMk/>
      </pc:docMkLst>
      <pc:sldChg chg="modSp add">
        <pc:chgData name="Brit Landsem" userId="3bc86abb-27d0-4726-8bc5-d14d407122b0" providerId="ADAL" clId="{0933285D-20E7-44A8-9BA9-DF9B8DA157AD}" dt="2025-06-10T16:46:19.790" v="2364" actId="20577"/>
        <pc:sldMkLst>
          <pc:docMk/>
          <pc:sldMk cId="3549067804" sldId="258"/>
        </pc:sldMkLst>
        <pc:spChg chg="mod">
          <ac:chgData name="Brit Landsem" userId="3bc86abb-27d0-4726-8bc5-d14d407122b0" providerId="ADAL" clId="{0933285D-20E7-44A8-9BA9-DF9B8DA157AD}" dt="2025-06-10T16:46:19.790" v="2364" actId="20577"/>
          <ac:spMkLst>
            <pc:docMk/>
            <pc:sldMk cId="3549067804" sldId="258"/>
            <ac:spMk id="3" creationId="{55B0078D-70A2-504A-0579-4B137C662AFC}"/>
          </ac:spMkLst>
        </pc:spChg>
      </pc:sldChg>
      <pc:sldChg chg="delSp modSp add mod setBg delDesignElem modNotesTx">
        <pc:chgData name="Brit Landsem" userId="3bc86abb-27d0-4726-8bc5-d14d407122b0" providerId="ADAL" clId="{0933285D-20E7-44A8-9BA9-DF9B8DA157AD}" dt="2025-06-10T17:01:23.106" v="3326" actId="20577"/>
        <pc:sldMkLst>
          <pc:docMk/>
          <pc:sldMk cId="3998312508" sldId="260"/>
        </pc:sldMkLst>
        <pc:spChg chg="mod">
          <ac:chgData name="Brit Landsem" userId="3bc86abb-27d0-4726-8bc5-d14d407122b0" providerId="ADAL" clId="{0933285D-20E7-44A8-9BA9-DF9B8DA157AD}" dt="2025-06-10T16:48:05.500" v="2380" actId="20577"/>
          <ac:spMkLst>
            <pc:docMk/>
            <pc:sldMk cId="3998312508" sldId="260"/>
            <ac:spMk id="2" creationId="{F9E54686-FA47-4D31-4555-FF4DD6553692}"/>
          </ac:spMkLst>
        </pc:spChg>
        <pc:spChg chg="del">
          <ac:chgData name="Brit Landsem" userId="3bc86abb-27d0-4726-8bc5-d14d407122b0" providerId="ADAL" clId="{0933285D-20E7-44A8-9BA9-DF9B8DA157AD}" dt="2025-06-10T16:47:29.712" v="2366"/>
          <ac:spMkLst>
            <pc:docMk/>
            <pc:sldMk cId="3998312508" sldId="260"/>
            <ac:spMk id="10" creationId="{A4AC5506-6312-4701-8D3C-40187889A947}"/>
          </ac:spMkLst>
        </pc:spChg>
      </pc:sldChg>
      <pc:sldChg chg="add ord modNotesTx">
        <pc:chgData name="Brit Landsem" userId="3bc86abb-27d0-4726-8bc5-d14d407122b0" providerId="ADAL" clId="{0933285D-20E7-44A8-9BA9-DF9B8DA157AD}" dt="2025-06-10T16:45:21.404" v="2358" actId="6549"/>
        <pc:sldMkLst>
          <pc:docMk/>
          <pc:sldMk cId="2599538081" sldId="261"/>
        </pc:sldMkLst>
      </pc:sldChg>
      <pc:sldChg chg="modSp mod modNotesTx">
        <pc:chgData name="Brit Landsem" userId="3bc86abb-27d0-4726-8bc5-d14d407122b0" providerId="ADAL" clId="{0933285D-20E7-44A8-9BA9-DF9B8DA157AD}" dt="2025-06-10T18:22:24.517" v="4291" actId="27636"/>
        <pc:sldMkLst>
          <pc:docMk/>
          <pc:sldMk cId="414960485" sldId="268"/>
        </pc:sldMkLst>
        <pc:spChg chg="mod">
          <ac:chgData name="Brit Landsem" userId="3bc86abb-27d0-4726-8bc5-d14d407122b0" providerId="ADAL" clId="{0933285D-20E7-44A8-9BA9-DF9B8DA157AD}" dt="2025-06-10T13:45:28.127" v="60" actId="20577"/>
          <ac:spMkLst>
            <pc:docMk/>
            <pc:sldMk cId="414960485" sldId="268"/>
            <ac:spMk id="2" creationId="{6E1EC1CE-4F06-81AA-DC40-5D6482E71F39}"/>
          </ac:spMkLst>
        </pc:spChg>
        <pc:spChg chg="mod">
          <ac:chgData name="Brit Landsem" userId="3bc86abb-27d0-4726-8bc5-d14d407122b0" providerId="ADAL" clId="{0933285D-20E7-44A8-9BA9-DF9B8DA157AD}" dt="2025-06-10T18:22:24.517" v="4291" actId="27636"/>
          <ac:spMkLst>
            <pc:docMk/>
            <pc:sldMk cId="414960485" sldId="268"/>
            <ac:spMk id="3" creationId="{9587F990-7EC2-DD02-B2E7-6B92EC00B70D}"/>
          </ac:spMkLst>
        </pc:spChg>
      </pc:sldChg>
      <pc:sldChg chg="modSp mod modNotesTx">
        <pc:chgData name="Brit Landsem" userId="3bc86abb-27d0-4726-8bc5-d14d407122b0" providerId="ADAL" clId="{0933285D-20E7-44A8-9BA9-DF9B8DA157AD}" dt="2025-06-10T18:23:50.013" v="4302" actId="20577"/>
        <pc:sldMkLst>
          <pc:docMk/>
          <pc:sldMk cId="357884537" sldId="269"/>
        </pc:sldMkLst>
        <pc:spChg chg="mod">
          <ac:chgData name="Brit Landsem" userId="3bc86abb-27d0-4726-8bc5-d14d407122b0" providerId="ADAL" clId="{0933285D-20E7-44A8-9BA9-DF9B8DA157AD}" dt="2025-06-10T15:47:15.639" v="289" actId="20577"/>
          <ac:spMkLst>
            <pc:docMk/>
            <pc:sldMk cId="357884537" sldId="269"/>
            <ac:spMk id="2" creationId="{6E1EC1CE-4F06-81AA-DC40-5D6482E71F39}"/>
          </ac:spMkLst>
        </pc:spChg>
        <pc:spChg chg="mod">
          <ac:chgData name="Brit Landsem" userId="3bc86abb-27d0-4726-8bc5-d14d407122b0" providerId="ADAL" clId="{0933285D-20E7-44A8-9BA9-DF9B8DA157AD}" dt="2025-06-10T18:22:36.932" v="4296" actId="20577"/>
          <ac:spMkLst>
            <pc:docMk/>
            <pc:sldMk cId="357884537" sldId="269"/>
            <ac:spMk id="3" creationId="{9587F990-7EC2-DD02-B2E7-6B92EC00B70D}"/>
          </ac:spMkLst>
        </pc:spChg>
      </pc:sldChg>
      <pc:sldChg chg="modSp mod ord modNotesTx">
        <pc:chgData name="Brit Landsem" userId="3bc86abb-27d0-4726-8bc5-d14d407122b0" providerId="ADAL" clId="{0933285D-20E7-44A8-9BA9-DF9B8DA157AD}" dt="2025-06-10T18:20:56.396" v="4206" actId="20577"/>
        <pc:sldMkLst>
          <pc:docMk/>
          <pc:sldMk cId="753910648" sldId="270"/>
        </pc:sldMkLst>
        <pc:spChg chg="mod">
          <ac:chgData name="Brit Landsem" userId="3bc86abb-27d0-4726-8bc5-d14d407122b0" providerId="ADAL" clId="{0933285D-20E7-44A8-9BA9-DF9B8DA157AD}" dt="2025-06-10T18:20:26.068" v="4205" actId="20577"/>
          <ac:spMkLst>
            <pc:docMk/>
            <pc:sldMk cId="753910648" sldId="270"/>
            <ac:spMk id="3" creationId="{8441A487-31ED-31EA-1C66-B6B1CC60EBD2}"/>
          </ac:spMkLst>
        </pc:spChg>
      </pc:sldChg>
      <pc:sldChg chg="modSp mod">
        <pc:chgData name="Brit Landsem" userId="3bc86abb-27d0-4726-8bc5-d14d407122b0" providerId="ADAL" clId="{0933285D-20E7-44A8-9BA9-DF9B8DA157AD}" dt="2025-06-10T16:36:44.619" v="1991" actId="20577"/>
        <pc:sldMkLst>
          <pc:docMk/>
          <pc:sldMk cId="2279462060" sldId="271"/>
        </pc:sldMkLst>
        <pc:spChg chg="mod">
          <ac:chgData name="Brit Landsem" userId="3bc86abb-27d0-4726-8bc5-d14d407122b0" providerId="ADAL" clId="{0933285D-20E7-44A8-9BA9-DF9B8DA157AD}" dt="2025-06-10T15:45:46.393" v="205" actId="20577"/>
          <ac:spMkLst>
            <pc:docMk/>
            <pc:sldMk cId="2279462060" sldId="271"/>
            <ac:spMk id="2" creationId="{12F66F1D-0F3D-19D6-55DB-FAD5A568D238}"/>
          </ac:spMkLst>
        </pc:spChg>
        <pc:spChg chg="mod">
          <ac:chgData name="Brit Landsem" userId="3bc86abb-27d0-4726-8bc5-d14d407122b0" providerId="ADAL" clId="{0933285D-20E7-44A8-9BA9-DF9B8DA157AD}" dt="2025-06-10T16:36:44.619" v="1991" actId="20577"/>
          <ac:spMkLst>
            <pc:docMk/>
            <pc:sldMk cId="2279462060" sldId="271"/>
            <ac:spMk id="3" creationId="{A0550387-349A-E62E-EC2D-EE26A8D44A03}"/>
          </ac:spMkLst>
        </pc:spChg>
      </pc:sldChg>
      <pc:sldChg chg="addSp delSp modSp new mod ord modNotesTx">
        <pc:chgData name="Brit Landsem" userId="3bc86abb-27d0-4726-8bc5-d14d407122b0" providerId="ADAL" clId="{0933285D-20E7-44A8-9BA9-DF9B8DA157AD}" dt="2025-06-11T06:17:35.694" v="4593" actId="20577"/>
        <pc:sldMkLst>
          <pc:docMk/>
          <pc:sldMk cId="4064610734" sldId="272"/>
        </pc:sldMkLst>
        <pc:spChg chg="mod">
          <ac:chgData name="Brit Landsem" userId="3bc86abb-27d0-4726-8bc5-d14d407122b0" providerId="ADAL" clId="{0933285D-20E7-44A8-9BA9-DF9B8DA157AD}" dt="2025-06-11T06:17:35.694" v="4593" actId="20577"/>
          <ac:spMkLst>
            <pc:docMk/>
            <pc:sldMk cId="4064610734" sldId="272"/>
            <ac:spMk id="2" creationId="{74AF6A50-6A8F-F97C-7740-8229BE2E5E61}"/>
          </ac:spMkLst>
        </pc:spChg>
        <pc:spChg chg="del mod">
          <ac:chgData name="Brit Landsem" userId="3bc86abb-27d0-4726-8bc5-d14d407122b0" providerId="ADAL" clId="{0933285D-20E7-44A8-9BA9-DF9B8DA157AD}" dt="2025-06-10T15:56:16.812" v="758"/>
          <ac:spMkLst>
            <pc:docMk/>
            <pc:sldMk cId="4064610734" sldId="272"/>
            <ac:spMk id="3" creationId="{94D93F32-77A8-E4D8-8CD8-2185B02BE449}"/>
          </ac:spMkLst>
        </pc:spChg>
        <pc:spChg chg="add del mod">
          <ac:chgData name="Brit Landsem" userId="3bc86abb-27d0-4726-8bc5-d14d407122b0" providerId="ADAL" clId="{0933285D-20E7-44A8-9BA9-DF9B8DA157AD}" dt="2025-06-11T06:16:46.075" v="4582" actId="1076"/>
          <ac:spMkLst>
            <pc:docMk/>
            <pc:sldMk cId="4064610734" sldId="272"/>
            <ac:spMk id="5" creationId="{0CB8DFE8-897D-654A-4F06-7D9972C4B588}"/>
          </ac:spMkLst>
        </pc:spChg>
        <pc:spChg chg="add del mod">
          <ac:chgData name="Brit Landsem" userId="3bc86abb-27d0-4726-8bc5-d14d407122b0" providerId="ADAL" clId="{0933285D-20E7-44A8-9BA9-DF9B8DA157AD}" dt="2025-06-10T15:59:00.489" v="1015"/>
          <ac:spMkLst>
            <pc:docMk/>
            <pc:sldMk cId="4064610734" sldId="272"/>
            <ac:spMk id="6" creationId="{713F308F-25E6-2A10-5821-6E1E552AC641}"/>
          </ac:spMkLst>
        </pc:spChg>
        <pc:spChg chg="add del mod">
          <ac:chgData name="Brit Landsem" userId="3bc86abb-27d0-4726-8bc5-d14d407122b0" providerId="ADAL" clId="{0933285D-20E7-44A8-9BA9-DF9B8DA157AD}" dt="2025-06-10T17:00:50.277" v="3313" actId="478"/>
          <ac:spMkLst>
            <pc:docMk/>
            <pc:sldMk cId="4064610734" sldId="272"/>
            <ac:spMk id="8" creationId="{365ED4D3-034E-DFED-3F77-339DB76D8D40}"/>
          </ac:spMkLst>
        </pc:spChg>
        <pc:picChg chg="add del mod">
          <ac:chgData name="Brit Landsem" userId="3bc86abb-27d0-4726-8bc5-d14d407122b0" providerId="ADAL" clId="{0933285D-20E7-44A8-9BA9-DF9B8DA157AD}" dt="2025-06-10T17:00:20.098" v="3306" actId="478"/>
          <ac:picMkLst>
            <pc:docMk/>
            <pc:sldMk cId="4064610734" sldId="272"/>
            <ac:picMk id="4" creationId="{9FD35C3D-9B51-848C-D87F-29B0C9D873A7}"/>
          </ac:picMkLst>
        </pc:picChg>
      </pc:sldChg>
      <pc:sldChg chg="modSp add ord modAnim modNotesTx">
        <pc:chgData name="Brit Landsem" userId="3bc86abb-27d0-4726-8bc5-d14d407122b0" providerId="ADAL" clId="{0933285D-20E7-44A8-9BA9-DF9B8DA157AD}" dt="2025-06-11T06:10:04.632" v="4426" actId="20577"/>
        <pc:sldMkLst>
          <pc:docMk/>
          <pc:sldMk cId="1341617076" sldId="280"/>
        </pc:sldMkLst>
        <pc:spChg chg="mod">
          <ac:chgData name="Brit Landsem" userId="3bc86abb-27d0-4726-8bc5-d14d407122b0" providerId="ADAL" clId="{0933285D-20E7-44A8-9BA9-DF9B8DA157AD}" dt="2025-06-11T06:10:04.632" v="4426" actId="20577"/>
          <ac:spMkLst>
            <pc:docMk/>
            <pc:sldMk cId="1341617076" sldId="280"/>
            <ac:spMk id="3" creationId="{2D10C50B-4061-FF21-C73A-56DC1D157BFB}"/>
          </ac:spMkLst>
        </pc:spChg>
      </pc:sldChg>
      <pc:sldChg chg="modSp new mod">
        <pc:chgData name="Brit Landsem" userId="3bc86abb-27d0-4726-8bc5-d14d407122b0" providerId="ADAL" clId="{0933285D-20E7-44A8-9BA9-DF9B8DA157AD}" dt="2025-06-11T06:20:38.539" v="4663" actId="20577"/>
        <pc:sldMkLst>
          <pc:docMk/>
          <pc:sldMk cId="2476612242" sldId="281"/>
        </pc:sldMkLst>
        <pc:spChg chg="mod">
          <ac:chgData name="Brit Landsem" userId="3bc86abb-27d0-4726-8bc5-d14d407122b0" providerId="ADAL" clId="{0933285D-20E7-44A8-9BA9-DF9B8DA157AD}" dt="2025-06-10T16:59:07.539" v="3304" actId="20577"/>
          <ac:spMkLst>
            <pc:docMk/>
            <pc:sldMk cId="2476612242" sldId="281"/>
            <ac:spMk id="2" creationId="{4B6D0DBE-BB4C-CA67-FFC6-5952242EAC39}"/>
          </ac:spMkLst>
        </pc:spChg>
        <pc:spChg chg="mod">
          <ac:chgData name="Brit Landsem" userId="3bc86abb-27d0-4726-8bc5-d14d407122b0" providerId="ADAL" clId="{0933285D-20E7-44A8-9BA9-DF9B8DA157AD}" dt="2025-06-11T06:20:38.539" v="4663" actId="20577"/>
          <ac:spMkLst>
            <pc:docMk/>
            <pc:sldMk cId="2476612242" sldId="281"/>
            <ac:spMk id="3" creationId="{F6C82DBB-F507-AC94-415A-68631B795A0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1C36-B087-4DE2-87E9-99CE27276D50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2622B-75DF-41AE-A41B-277D4E00500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8984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2622B-75DF-41AE-A41B-277D4E005004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5546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4 </a:t>
            </a:r>
            <a:r>
              <a:rPr lang="en-US" dirty="0" err="1">
                <a:latin typeface="Calibri"/>
                <a:ea typeface="Calibri"/>
                <a:cs typeface="Calibri"/>
              </a:rPr>
              <a:t>elever</a:t>
            </a:r>
            <a:r>
              <a:rPr lang="en-US" dirty="0">
                <a:latin typeface="Calibri"/>
                <a:ea typeface="Calibri"/>
                <a:cs typeface="Calibri"/>
              </a:rPr>
              <a:t> </a:t>
            </a:r>
            <a:r>
              <a:rPr lang="en-US" dirty="0" err="1">
                <a:latin typeface="Calibri"/>
                <a:ea typeface="Calibri"/>
                <a:cs typeface="Calibri"/>
              </a:rPr>
              <a:t>på</a:t>
            </a:r>
            <a:r>
              <a:rPr lang="en-US" dirty="0">
                <a:latin typeface="Calibri"/>
                <a:ea typeface="Calibri"/>
                <a:cs typeface="Calibri"/>
              </a:rPr>
              <a:t> FOV(</a:t>
            </a:r>
            <a:r>
              <a:rPr lang="en-US" dirty="0" err="1">
                <a:latin typeface="Calibri"/>
                <a:ea typeface="Calibri"/>
                <a:cs typeface="Calibri"/>
              </a:rPr>
              <a:t>grunnskole</a:t>
            </a:r>
            <a:r>
              <a:rPr lang="en-US" dirty="0">
                <a:latin typeface="Calibri"/>
                <a:ea typeface="Calibri"/>
                <a:cs typeface="Calibri"/>
              </a:rPr>
              <a:t> for </a:t>
            </a:r>
            <a:r>
              <a:rPr lang="en-US" dirty="0" err="1">
                <a:latin typeface="Calibri"/>
                <a:ea typeface="Calibri"/>
                <a:cs typeface="Calibri"/>
              </a:rPr>
              <a:t>voksne</a:t>
            </a:r>
            <a:r>
              <a:rPr lang="en-US" dirty="0">
                <a:latin typeface="Calibri"/>
                <a:ea typeface="Calibri"/>
                <a:cs typeface="Calibri"/>
              </a:rPr>
              <a:t>) </a:t>
            </a:r>
            <a:r>
              <a:rPr lang="en-US" dirty="0" err="1">
                <a:latin typeface="Calibri"/>
                <a:ea typeface="Calibri"/>
                <a:cs typeface="Calibri"/>
              </a:rPr>
              <a:t>i</a:t>
            </a:r>
            <a:r>
              <a:rPr lang="en-US" dirty="0">
                <a:latin typeface="Calibri"/>
                <a:ea typeface="Calibri"/>
                <a:cs typeface="Calibri"/>
              </a:rPr>
              <a:t> </a:t>
            </a:r>
            <a:r>
              <a:rPr lang="en-US" dirty="0" err="1">
                <a:latin typeface="Calibri"/>
                <a:ea typeface="Calibri"/>
                <a:cs typeface="Calibri"/>
              </a:rPr>
              <a:t>Rennebu</a:t>
            </a:r>
            <a:r>
              <a:rPr lang="en-US" dirty="0">
                <a:latin typeface="Calibri"/>
                <a:ea typeface="Calibri"/>
                <a:cs typeface="Calibri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C9AC04-C2C4-4B93-96A1-18305F231AB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195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Calibri"/>
                <a:ea typeface="Calibri"/>
                <a:cs typeface="Calibri"/>
              </a:rPr>
              <a:t>Konsekvenser</a:t>
            </a:r>
            <a:r>
              <a:rPr lang="en-US" dirty="0">
                <a:latin typeface="Calibri"/>
                <a:ea typeface="Calibri"/>
                <a:cs typeface="Calibri"/>
              </a:rPr>
              <a:t> med </a:t>
            </a:r>
            <a:r>
              <a:rPr lang="en-US" dirty="0" err="1">
                <a:latin typeface="Calibri"/>
                <a:ea typeface="Calibri"/>
                <a:cs typeface="Calibri"/>
              </a:rPr>
              <a:t>få</a:t>
            </a:r>
            <a:r>
              <a:rPr lang="en-US" dirty="0">
                <a:latin typeface="Calibri"/>
                <a:ea typeface="Calibri"/>
                <a:cs typeface="Calibri"/>
              </a:rPr>
              <a:t> </a:t>
            </a:r>
            <a:r>
              <a:rPr lang="en-US" dirty="0" err="1">
                <a:latin typeface="Calibri"/>
                <a:ea typeface="Calibri"/>
                <a:cs typeface="Calibri"/>
              </a:rPr>
              <a:t>flyktninger</a:t>
            </a:r>
            <a:r>
              <a:rPr lang="en-US" dirty="0">
                <a:latin typeface="Calibri"/>
                <a:ea typeface="Calibri"/>
                <a:cs typeface="Calibri"/>
              </a:rPr>
              <a:t>: </a:t>
            </a:r>
            <a:r>
              <a:rPr lang="en-US" dirty="0" err="1">
                <a:latin typeface="Calibri"/>
                <a:ea typeface="Calibri"/>
                <a:cs typeface="Calibri"/>
              </a:rPr>
              <a:t>Mindre</a:t>
            </a:r>
            <a:r>
              <a:rPr lang="en-US" dirty="0">
                <a:latin typeface="Calibri"/>
                <a:ea typeface="Calibri"/>
                <a:cs typeface="Calibri"/>
              </a:rPr>
              <a:t> </a:t>
            </a:r>
            <a:r>
              <a:rPr lang="en-US" dirty="0" err="1">
                <a:latin typeface="Calibri"/>
                <a:ea typeface="Calibri"/>
                <a:cs typeface="Calibri"/>
              </a:rPr>
              <a:t>tilskudd</a:t>
            </a:r>
            <a:r>
              <a:rPr lang="en-US" dirty="0">
                <a:latin typeface="Calibri"/>
                <a:ea typeface="Calibri"/>
                <a:cs typeface="Calibri"/>
              </a:rPr>
              <a:t>, </a:t>
            </a:r>
            <a:r>
              <a:rPr lang="en-US" dirty="0" err="1">
                <a:latin typeface="Calibri"/>
                <a:ea typeface="Calibri"/>
                <a:cs typeface="Calibri"/>
              </a:rPr>
              <a:t>nedbemanning</a:t>
            </a:r>
            <a:r>
              <a:rPr lang="en-US" dirty="0">
                <a:latin typeface="Calibri"/>
                <a:ea typeface="Calibri"/>
                <a:cs typeface="Calibri"/>
              </a:rPr>
              <a:t>, </a:t>
            </a:r>
            <a:r>
              <a:rPr lang="en-US" dirty="0" err="1">
                <a:latin typeface="Calibri"/>
                <a:ea typeface="Calibri"/>
                <a:cs typeface="Calibri"/>
              </a:rPr>
              <a:t>færre</a:t>
            </a:r>
            <a:r>
              <a:rPr lang="en-US" dirty="0">
                <a:latin typeface="Calibri"/>
                <a:ea typeface="Calibri"/>
                <a:cs typeface="Calibri"/>
              </a:rPr>
              <a:t> </a:t>
            </a:r>
            <a:r>
              <a:rPr lang="en-US" dirty="0" err="1">
                <a:latin typeface="Calibri"/>
                <a:ea typeface="Calibri"/>
                <a:cs typeface="Calibri"/>
              </a:rPr>
              <a:t>lærere</a:t>
            </a:r>
            <a:r>
              <a:rPr lang="en-US" dirty="0">
                <a:latin typeface="Calibri"/>
                <a:ea typeface="Calibri"/>
                <a:cs typeface="Calibri"/>
              </a:rPr>
              <a:t>, 2 </a:t>
            </a:r>
            <a:r>
              <a:rPr lang="en-US" dirty="0" err="1">
                <a:latin typeface="Calibri"/>
                <a:ea typeface="Calibri"/>
                <a:cs typeface="Calibri"/>
              </a:rPr>
              <a:t>grupper</a:t>
            </a:r>
            <a:r>
              <a:rPr lang="en-US" dirty="0">
                <a:latin typeface="Calibri"/>
                <a:ea typeface="Calibri"/>
                <a:cs typeface="Calibri"/>
              </a:rPr>
              <a:t> </a:t>
            </a:r>
            <a:r>
              <a:rPr lang="en-US" dirty="0" err="1">
                <a:latin typeface="Calibri"/>
                <a:ea typeface="Calibri"/>
                <a:cs typeface="Calibri"/>
              </a:rPr>
              <a:t>i</a:t>
            </a:r>
            <a:r>
              <a:rPr lang="en-US" dirty="0">
                <a:latin typeface="Calibri"/>
                <a:ea typeface="Calibri"/>
                <a:cs typeface="Calibri"/>
              </a:rPr>
              <a:t> </a:t>
            </a:r>
            <a:r>
              <a:rPr lang="en-US" dirty="0" err="1">
                <a:latin typeface="Calibri"/>
                <a:ea typeface="Calibri"/>
                <a:cs typeface="Calibri"/>
              </a:rPr>
              <a:t>stedet</a:t>
            </a:r>
            <a:r>
              <a:rPr lang="en-US" dirty="0">
                <a:latin typeface="Calibri"/>
                <a:ea typeface="Calibri"/>
                <a:cs typeface="Calibri"/>
              </a:rPr>
              <a:t> for 3. </a:t>
            </a:r>
            <a:r>
              <a:rPr lang="en-US" dirty="0" err="1">
                <a:latin typeface="Calibri"/>
                <a:ea typeface="Calibri"/>
                <a:cs typeface="Calibri"/>
              </a:rPr>
              <a:t>Vanskelig</a:t>
            </a:r>
            <a:r>
              <a:rPr lang="en-US" dirty="0">
                <a:latin typeface="Calibri"/>
                <a:ea typeface="Calibri"/>
                <a:cs typeface="Calibri"/>
              </a:rPr>
              <a:t> å </a:t>
            </a:r>
            <a:r>
              <a:rPr lang="en-US" dirty="0" err="1">
                <a:latin typeface="Calibri"/>
                <a:ea typeface="Calibri"/>
                <a:cs typeface="Calibri"/>
              </a:rPr>
              <a:t>tilpasse</a:t>
            </a:r>
            <a:r>
              <a:rPr lang="en-US" dirty="0">
                <a:latin typeface="Calibri"/>
                <a:ea typeface="Calibri"/>
                <a:cs typeface="Calibri"/>
              </a:rPr>
              <a:t> </a:t>
            </a:r>
            <a:r>
              <a:rPr lang="en-US" dirty="0" err="1">
                <a:latin typeface="Calibri"/>
                <a:ea typeface="Calibri"/>
                <a:cs typeface="Calibri"/>
              </a:rPr>
              <a:t>undervisningen</a:t>
            </a:r>
            <a:r>
              <a:rPr lang="en-US" dirty="0">
                <a:latin typeface="Calibri"/>
                <a:ea typeface="Calibri"/>
                <a:cs typeface="Calibri"/>
              </a:rPr>
              <a:t>. Lite </a:t>
            </a:r>
            <a:r>
              <a:rPr lang="en-US" dirty="0" err="1">
                <a:latin typeface="Calibri"/>
                <a:ea typeface="Calibri"/>
                <a:cs typeface="Calibri"/>
              </a:rPr>
              <a:t>fagmiljø</a:t>
            </a:r>
            <a:r>
              <a:rPr lang="en-US" dirty="0">
                <a:latin typeface="Calibri"/>
                <a:ea typeface="Calibri"/>
                <a:cs typeface="Calibri"/>
              </a:rPr>
              <a:t>, mister </a:t>
            </a:r>
            <a:r>
              <a:rPr lang="en-US" dirty="0" err="1">
                <a:latin typeface="Calibri"/>
                <a:ea typeface="Calibri"/>
                <a:cs typeface="Calibri"/>
              </a:rPr>
              <a:t>kompetanse</a:t>
            </a:r>
            <a:r>
              <a:rPr lang="en-US" dirty="0">
                <a:latin typeface="Calibri"/>
                <a:ea typeface="Calibri"/>
                <a:cs typeface="Calibri"/>
              </a:rPr>
              <a:t>. </a:t>
            </a:r>
            <a:r>
              <a:rPr lang="en-US" dirty="0" err="1">
                <a:latin typeface="Calibri"/>
                <a:ea typeface="Calibri"/>
                <a:cs typeface="Calibri"/>
              </a:rPr>
              <a:t>Dårligere</a:t>
            </a:r>
            <a:r>
              <a:rPr lang="en-US" dirty="0">
                <a:latin typeface="Calibri"/>
                <a:ea typeface="Calibri"/>
                <a:cs typeface="Calibri"/>
              </a:rPr>
              <a:t> </a:t>
            </a:r>
            <a:r>
              <a:rPr lang="en-US" dirty="0" err="1">
                <a:latin typeface="Calibri"/>
                <a:ea typeface="Calibri"/>
                <a:cs typeface="Calibri"/>
              </a:rPr>
              <a:t>tilbud</a:t>
            </a:r>
            <a:r>
              <a:rPr lang="en-US" dirty="0">
                <a:latin typeface="Calibri"/>
                <a:ea typeface="Calibri"/>
                <a:cs typeface="Calibri"/>
              </a:rPr>
              <a:t> for </a:t>
            </a:r>
            <a:r>
              <a:rPr lang="en-US" dirty="0" err="1">
                <a:latin typeface="Calibri"/>
                <a:ea typeface="Calibri"/>
                <a:cs typeface="Calibri"/>
              </a:rPr>
              <a:t>elevene</a:t>
            </a:r>
            <a:r>
              <a:rPr lang="en-US" dirty="0">
                <a:latin typeface="Calibri"/>
                <a:ea typeface="Calibri"/>
                <a:cs typeface="Calibri"/>
              </a:rPr>
              <a:t>. </a:t>
            </a:r>
            <a:r>
              <a:rPr lang="en-US" dirty="0" err="1">
                <a:latin typeface="Calibri"/>
                <a:ea typeface="Calibri"/>
                <a:cs typeface="Calibri"/>
              </a:rPr>
              <a:t>Avhengig</a:t>
            </a:r>
            <a:r>
              <a:rPr lang="en-US" dirty="0">
                <a:latin typeface="Calibri"/>
                <a:ea typeface="Calibri"/>
                <a:cs typeface="Calibri"/>
              </a:rPr>
              <a:t> av å </a:t>
            </a:r>
            <a:r>
              <a:rPr lang="en-US" dirty="0" err="1">
                <a:latin typeface="Calibri"/>
                <a:ea typeface="Calibri"/>
                <a:cs typeface="Calibri"/>
              </a:rPr>
              <a:t>samarbeide</a:t>
            </a:r>
            <a:r>
              <a:rPr lang="en-US" dirty="0">
                <a:latin typeface="Calibri"/>
                <a:ea typeface="Calibri"/>
                <a:cs typeface="Calibri"/>
              </a:rPr>
              <a:t> med </a:t>
            </a:r>
            <a:r>
              <a:rPr lang="en-US" dirty="0" err="1">
                <a:latin typeface="Calibri"/>
                <a:ea typeface="Calibri"/>
                <a:cs typeface="Calibri"/>
              </a:rPr>
              <a:t>nabokommuner</a:t>
            </a:r>
            <a:r>
              <a:rPr lang="en-US" dirty="0">
                <a:latin typeface="Calibri"/>
                <a:ea typeface="Calibri"/>
                <a:cs typeface="Calibri"/>
              </a:rPr>
              <a:t>(FOV)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9AC04-C2C4-4B93-96A1-18305F231AB0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4195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74F56-889E-4647-96B5-BD20AA0DDB6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5126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C74F56-889E-4647-96B5-BD20AA0DDB6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9634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Norskmålet bestemmes ut i fra hvilken utdanning de har fra hjemlandet.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2622B-75DF-41AE-A41B-277D4E005004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3834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42622B-75DF-41AE-A41B-277D4E005004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737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B30651-DE2A-4A79-ECC8-5B4B9420F8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4E43ED3-546D-75A3-D7B3-2AFECD671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CD3F0AC-BFCD-7FC3-1528-2ADF01F4F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947AC2-64E8-BB7C-3EB1-058277CAD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47BA65B-BE7F-0F90-7327-8F4ECC91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790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AEB37A-F943-493C-9652-EE775CAFD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9E993B7-FC7F-4D82-6102-CFC0A8178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33E00E-5D4D-EF45-CC99-04A06546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87A47B5-7A98-B927-C648-FE96914B6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AF62E7-4E1F-FA2E-BEC0-3C6FAE8C4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650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2F3269D-A29A-3B33-6453-57CF2B8C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68BC600-282D-A106-82EB-B1F0E4D43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ED18C50-EE91-1657-619F-6A5517BB5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C47ACEF-D1AD-77CC-11F3-C7AA64CC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324ECF-7E84-8E9F-A23B-8CA0B248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243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556889-C399-DB7A-14B4-186168FC0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56A273A-414A-A911-3D2D-2432D40B91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74EC0E9-1F17-F027-0D5E-435E80B81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9138AC4-735C-8E38-9963-513FC0E80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BC6AD41-F064-FD25-8A27-7F3D7269C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6491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A18BC8-F5FB-A6F1-F461-34861FCCD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E95842B-9CD4-AFB5-AF77-BBAE30423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8322CCB-16B5-B9D3-5265-C5E7FBF34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21C19F5-0159-0B62-AE5E-5BC3F8B7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492C817-006C-CE78-4799-BA77C95C5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3513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E797E4-3194-C3B6-CF61-11629B209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BD42038-7F7E-8950-6319-1EFD6CD0E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8997A04-6969-69FA-683D-EFCB2E9C0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E72C6C-00F5-CECC-8D2B-D6DB6624C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46BB0C3-03E4-8F4E-D444-57734AF1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2321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9A95CB-B1D9-433A-2AD4-874D06C59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25D4796-E3A4-163A-FA85-CC4B63A1D3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0E7E5ED-6CF5-C78C-D396-3081DC770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E44EE1E-6F1D-5350-E9A1-CAD01558E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E8F6575-EA3E-9E37-2D9D-53CC206C5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8BE670C-1B99-372A-9845-B777E6043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1954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D5280E-E8FF-2523-D4F9-2C0632816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4EA10FA-702C-4658-1CCB-514BF26A6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633222B-B5AF-BCAB-B684-D5E8F2EA0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2B75A24-1BE2-28A3-00EF-A4472519F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8A2C52E-6E4B-2CA7-030E-45878BF17B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F263FE4-DC64-7D57-B449-FA018F554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FD62463B-1D96-AE19-5206-12DDCA2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2AADC54-38BE-862E-B1A5-970E967D4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4019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11E702-5496-2ED3-059D-6E72D9E36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641152A-FDC0-C58B-51E3-FC7ED5841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EB123D4-8DC0-B872-CC6E-7CE035743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9381A9E-2B06-E511-0E68-C25B54558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1805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EA84918-19E7-5413-4CEB-7BC5B49D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5036D4E-BE8C-CD4C-9FF2-04F4C0EA3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9511B03-EFE7-8A90-5DCC-2CA29DC56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058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3E4F24-1540-E324-1322-F45ABE61E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12AAB2-3529-2785-69B9-0B6F91A8B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2643F4C-BA11-2DBA-C41E-610877976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8B147A7-6A2A-D691-38A1-E5D2F106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3CC3C31-15A1-CBFD-2722-97873B8B2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B2735DD-FEFC-BBE2-5C8C-5EE4312E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33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68310B-6CBF-8EDB-1C5F-3F495302A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5C3D38D-2623-0B82-8FB1-164028B5C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B8FC56-1727-166C-6B08-0853115D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F7E276-4293-53F5-A8C5-18D26FDFF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FDFEF94-0750-DC33-33DD-3333B8D1D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52176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B3E2EA-ED80-1581-1583-A70BD8756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304C82E-D45C-7114-BDC3-547A0146DC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3D1707F-8F67-594F-E014-95610E64F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061E419-B9FA-43B7-B425-6327E6488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371F306-A473-0338-C580-B13F2F840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22650FC-6C36-903C-BB00-23E8DE80F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2648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65811F-742D-3FC8-B317-486993F0D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EDEFF86-B700-92A9-2687-5EAF80C55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194468C-7684-7688-5172-6E2390A37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E66062-257E-2ED7-778D-95A736812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21C55B8-B280-55B0-48D0-DCA4AACC4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7650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E08D5E46-92A0-89BD-8DFB-4B9575CF71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503423E-1C97-79B4-3A76-CBC2C3AE7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364EA91-4A00-7FCA-2299-C77B5252D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66054BD-32A8-DE47-CA8E-B80C08B5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BB782D9-28E0-CD6F-960A-C04691BF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936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1BA10D-846A-33C1-368C-0BBAC0524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97B42A3-8AEA-85A8-C0BC-6B7FCC3FF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5DDDCC8-BD33-4098-C328-CF460A57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359C404-9F87-8EB1-7935-D31F5DCB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1E45624-5418-69BE-5054-53EEE5157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090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A96046-38FF-0E83-2F24-99E28D9BC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2CF0416-FE56-5CB1-46B2-345BED117F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BEFBC68-139B-11A3-BB94-13C5038CE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32EE59-F7D8-B34A-E7DD-1B04CA295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E903CB0-615E-6FAD-DD3B-656E0421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9422CD7-5032-61B0-4667-89A7323A5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533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32A8AC-ED26-4052-9036-0E869C892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3FFC88-ACC8-E993-1AB1-A11AD7EB7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32F4F27-2021-58FA-37F5-27CF55225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04325ED-BD31-9985-72ED-746707717B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9DCA2D2-221B-29A6-6C7C-989EB1B89D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01D1C56-C754-92CF-F573-55CE073ED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F414DD6E-9EDD-EFFD-24CC-02E00764A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488DCBE-BB60-C3D9-F038-E3B2A065C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8788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44C2E7-C0B6-A866-0981-4F4593257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4AAA99B-7454-4DCC-935A-8E1C45DF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B4414F0-C12D-7958-87DB-7E1E1F183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678A379-3775-E723-49F7-B2D39405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4372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890EF4E-04F0-D822-7D8D-8AE3C0F85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609F845-C17D-BBBA-38DE-95072D1F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2ECD3B5-EFC2-E295-6015-A91AB1478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5898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C8C4AA-FAF5-4C41-6597-A73300AC7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BB2DA7D-E30B-46A8-CDB4-836F682D1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752CBD9-EABA-D423-E99E-3DB0905AC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CD9C481-0B38-C498-622E-E743E07CC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6556987-CF50-92BF-A2DD-205416CA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AD2F72D-E993-B265-8C3A-67DD1CBA4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96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80E8D4-EBAA-3BFB-6D4E-A2CB59E3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74B7A84-CA4E-53A6-96A0-9B91DDF40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BCB46DE-D02D-B5EA-6F52-14871DE0E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5E741D1-97DD-BA6C-29A4-3D9A3449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41D6F84-FFB5-FBB2-95F5-6F3CD8B3A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228B8A5-BC5E-A599-5CD4-F4C095834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813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F70B02E-35F0-9EC6-F02B-13B8D80AE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5F287A1-921B-34D6-BA41-90B421A4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2B501A9-CD33-D4D6-B178-AB50FA3060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7DC7FB-7535-4E30-AA67-0DECDA962665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3E6D9A3-A817-94FA-6A96-2AC22963E2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1A5DA5-1D82-1CC1-B424-46C3283F5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3872B-0349-4B9A-8839-E99F0EF02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034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98FE074-29D3-7F40-6F30-AECFC1F98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ED120E2-C79E-5345-56AF-1774DB0EB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30E21E9-202E-3F55-7315-B22AF0AC4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B546D8-08E5-40AB-9A82-A1130F744733}" type="datetimeFigureOut">
              <a:rPr lang="nb-NO" smtClean="0"/>
              <a:t>11.06.2025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049FB80-32F8-3437-16D4-B1EE5DB849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391B800-47A7-2F70-618F-B5EC4AC9F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D64F8B-3F21-4E8C-B851-66E957EF6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297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ovdata.no/forskrift/2020-12-15-2912/%C2%A72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F66F1D-0F3D-19D6-55DB-FAD5A568D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593286" cy="1325563"/>
          </a:xfrm>
        </p:spPr>
        <p:txBody>
          <a:bodyPr/>
          <a:lstStyle/>
          <a:p>
            <a:r>
              <a:rPr lang="nb-NO" dirty="0"/>
              <a:t>Voksenopplæringen i Midtre Gauldal tilbyr: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550387-349A-E62E-EC2D-EE26A8D44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Norskopplæring for voksne innvandrere </a:t>
            </a:r>
          </a:p>
          <a:p>
            <a:r>
              <a:rPr lang="nb-NO" dirty="0"/>
              <a:t>Samfunnskunnskapskurs (75 timer) for voksne innvandrere</a:t>
            </a:r>
          </a:p>
          <a:p>
            <a:r>
              <a:rPr lang="nb-NO" dirty="0"/>
              <a:t>Spesialundervisning for voksne(Ved behov. Ingen per dags dato)</a:t>
            </a:r>
          </a:p>
          <a:p>
            <a:r>
              <a:rPr lang="nb-NO" dirty="0"/>
              <a:t>Grunnskole/FOV (forberedende opplæring for voksne). Undervisningen foregår i Rennebu.</a:t>
            </a:r>
          </a:p>
          <a:p>
            <a:r>
              <a:rPr lang="nb-NO" dirty="0"/>
              <a:t>Avholder følgende prøver: norskprøver(skriftlig og muntlig 4 ganger i året), samfunnskunnskapsprøven og statsborgerprøven(etter behov)</a:t>
            </a:r>
          </a:p>
          <a:p>
            <a:r>
              <a:rPr lang="nb-NO" dirty="0"/>
              <a:t>Dersom du ikke har rett til gratis opplæring, kan du kjøpe plass på norskkurs(pris: 320 kr. per dag)</a:t>
            </a:r>
          </a:p>
        </p:txBody>
      </p:sp>
    </p:spTree>
    <p:extLst>
      <p:ext uri="{BB962C8B-B14F-4D97-AF65-F5344CB8AC3E}">
        <p14:creationId xmlns:p14="http://schemas.microsoft.com/office/powerpoint/2010/main" val="2279462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AF6A50-6A8F-F97C-7740-8229BE2E5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8104"/>
          </a:xfrm>
        </p:spPr>
        <p:txBody>
          <a:bodyPr>
            <a:normAutofit fontScale="90000"/>
          </a:bodyPr>
          <a:lstStyle/>
          <a:p>
            <a:br>
              <a:rPr lang="nb-NO" dirty="0"/>
            </a:br>
            <a:r>
              <a:rPr lang="nb-NO" dirty="0"/>
              <a:t>Introduksjonsprogrammet</a:t>
            </a:r>
            <a:br>
              <a:rPr lang="nb-NO" dirty="0"/>
            </a:br>
            <a:r>
              <a:rPr lang="nb-NO" sz="3100" i="1" dirty="0"/>
              <a:t>kvalifiseringsprogram for flyktninger</a:t>
            </a:r>
            <a:br>
              <a:rPr lang="nb-NO" sz="3100" i="1" dirty="0"/>
            </a:br>
            <a:r>
              <a:rPr lang="nb-NO" sz="3100" i="1" dirty="0"/>
              <a:t> </a:t>
            </a:r>
            <a:r>
              <a:rPr lang="nb-NO" sz="1200" i="1" dirty="0" err="1"/>
              <a:t>jfr.</a:t>
            </a:r>
            <a:r>
              <a:rPr lang="nb-NO" sz="1200" dirty="0" err="1"/>
              <a:t>Integreringsloven</a:t>
            </a:r>
            <a:r>
              <a:rPr lang="nb-NO" sz="1200" dirty="0"/>
              <a:t> kap. 4</a:t>
            </a:r>
            <a:br>
              <a:rPr lang="nb-NO" sz="3200" dirty="0"/>
            </a:br>
            <a:br>
              <a:rPr lang="nb-NO" sz="3100" dirty="0"/>
            </a:br>
            <a:r>
              <a:rPr lang="nb-NO" sz="2000" dirty="0"/>
              <a:t>-</a:t>
            </a:r>
            <a:r>
              <a:rPr lang="nb-NO" sz="2000" b="1" dirty="0"/>
              <a:t>målgruppe: </a:t>
            </a:r>
            <a:r>
              <a:rPr lang="nb-NO" sz="2000" dirty="0"/>
              <a:t>innvandrere mellom 18-55 år som har fått oppholdstillatelse etter §9 og er bosatt i kommunen, har   rett og plikt til å delta.</a:t>
            </a:r>
            <a:br>
              <a:rPr lang="nb-NO" sz="2000" dirty="0"/>
            </a:br>
            <a:r>
              <a:rPr lang="nb-NO" sz="2000" dirty="0"/>
              <a:t>-</a:t>
            </a:r>
            <a:r>
              <a:rPr lang="nb-NO" sz="2000" b="1" dirty="0"/>
              <a:t>målet </a:t>
            </a:r>
            <a:r>
              <a:rPr lang="nb-NO" sz="2000" dirty="0"/>
              <a:t>for deltakerne er utdanning eller arbeid</a:t>
            </a:r>
            <a:br>
              <a:rPr lang="nb-NO" sz="2000" dirty="0"/>
            </a:br>
            <a:r>
              <a:rPr lang="nb-NO" sz="2000" dirty="0"/>
              <a:t>-norskopplæring er </a:t>
            </a:r>
            <a:r>
              <a:rPr lang="nb-NO" sz="2000" u="sng" dirty="0"/>
              <a:t>en del </a:t>
            </a:r>
            <a:r>
              <a:rPr lang="nb-NO" sz="2000" dirty="0"/>
              <a:t>av dette programmet 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0CB8DFE8-897D-654A-4F06-7D9972C4B588}"/>
              </a:ext>
            </a:extLst>
          </p:cNvPr>
          <p:cNvSpPr txBox="1"/>
          <p:nvPr/>
        </p:nvSpPr>
        <p:spPr>
          <a:xfrm>
            <a:off x="552426" y="2851113"/>
            <a:ext cx="112126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  <a:p>
            <a:r>
              <a:rPr lang="nb-NO" dirty="0"/>
              <a:t>Elever som deltar i introduksjonsprogrammet får introduksjonsstønad og må være i aktivitet 37,5 t i uka. </a:t>
            </a:r>
          </a:p>
          <a:p>
            <a:r>
              <a:rPr lang="nb-NO" dirty="0"/>
              <a:t>Innholdet i </a:t>
            </a:r>
            <a:r>
              <a:rPr lang="nb-NO" dirty="0" err="1"/>
              <a:t>introduksjonprogrammet</a:t>
            </a:r>
            <a:r>
              <a:rPr lang="nb-NO" dirty="0"/>
              <a:t> består av:</a:t>
            </a:r>
          </a:p>
          <a:p>
            <a:endParaRPr lang="nb-NO" dirty="0"/>
          </a:p>
          <a:p>
            <a:r>
              <a:rPr lang="nb-NO" dirty="0"/>
              <a:t>-Opplæring i norsk</a:t>
            </a:r>
          </a:p>
          <a:p>
            <a:r>
              <a:rPr lang="nb-NO" dirty="0"/>
              <a:t>-Opplæring i samfunnskunnskap</a:t>
            </a:r>
          </a:p>
          <a:p>
            <a:r>
              <a:rPr lang="nb-NO" dirty="0"/>
              <a:t>-Livsmestring(</a:t>
            </a:r>
            <a:r>
              <a:rPr lang="nb-NO" dirty="0" err="1"/>
              <a:t>boveiledning</a:t>
            </a:r>
            <a:r>
              <a:rPr lang="nb-NO" dirty="0"/>
              <a:t>, minimum 10 timer om helse, minimum 15 timer karrierekompetanse)</a:t>
            </a:r>
          </a:p>
          <a:p>
            <a:r>
              <a:rPr lang="nb-NO" dirty="0"/>
              <a:t>-Arbeids- eller utdanningsrettede elementer minst 15 t i uka(</a:t>
            </a:r>
            <a:r>
              <a:rPr lang="nb-NO" dirty="0" err="1"/>
              <a:t>eks.språkpraksis</a:t>
            </a:r>
            <a:r>
              <a:rPr lang="nb-NO" dirty="0"/>
              <a:t>).</a:t>
            </a:r>
          </a:p>
          <a:p>
            <a:r>
              <a:rPr lang="nb-NO" dirty="0"/>
              <a:t>fra 4.måned i program for de med VGS og fra  7.mnd uten VGS</a:t>
            </a:r>
          </a:p>
          <a:p>
            <a:r>
              <a:rPr lang="nb-NO" dirty="0"/>
              <a:t>-Foreldreveiledning(ICDP 24 timer)</a:t>
            </a:r>
          </a:p>
          <a:p>
            <a:r>
              <a:rPr lang="nb-NO" dirty="0"/>
              <a:t>-Kontrakt og langsiktige mål(integreringsplan og  trekantsamtaler)</a:t>
            </a:r>
          </a:p>
          <a:p>
            <a:endParaRPr lang="nb-NO" dirty="0"/>
          </a:p>
          <a:p>
            <a:r>
              <a:rPr lang="nb-NO" dirty="0"/>
              <a:t>Dersom man ikke deltar på det som er pålagt kan konsekvensene være trekk i lønn eller stans av program.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461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2A6CE5-55D4-67C2-D5C7-E498F8627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Samarbeidspartnere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441A487-31ED-31EA-1C66-B6B1CC60E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b-NO" dirty="0"/>
              <a:t>Flyktningetjenesten, helse, NAV, politi, ulike bedrifter</a:t>
            </a:r>
          </a:p>
          <a:p>
            <a:pPr lvl="1"/>
            <a:r>
              <a:rPr lang="nb-NO" dirty="0"/>
              <a:t>Introduksjonsprogram, </a:t>
            </a:r>
          </a:p>
          <a:p>
            <a:pPr marL="457200" lvl="1" indent="0">
              <a:buNone/>
            </a:pPr>
            <a:r>
              <a:rPr lang="nb-NO" dirty="0"/>
              <a:t>       Kvalifisering til arbeid</a:t>
            </a:r>
          </a:p>
          <a:p>
            <a:pPr lvl="1"/>
            <a:r>
              <a:rPr lang="nb-NO" dirty="0"/>
              <a:t>Informasjon om politiets rolle, lover og regler i Norge</a:t>
            </a:r>
          </a:p>
          <a:p>
            <a:pPr lvl="1"/>
            <a:r>
              <a:rPr lang="nb-NO" dirty="0"/>
              <a:t>Språkpraksis i bedrift</a:t>
            </a:r>
          </a:p>
          <a:p>
            <a:r>
              <a:rPr lang="nb-NO" dirty="0"/>
              <a:t>Biblioteket</a:t>
            </a:r>
          </a:p>
          <a:p>
            <a:pPr lvl="1"/>
            <a:r>
              <a:rPr lang="nb-NO" dirty="0"/>
              <a:t>Boklån</a:t>
            </a:r>
          </a:p>
          <a:p>
            <a:pPr lvl="1"/>
            <a:r>
              <a:rPr lang="nb-NO" dirty="0"/>
              <a:t>Juleverksted</a:t>
            </a:r>
          </a:p>
          <a:p>
            <a:pPr lvl="1"/>
            <a:r>
              <a:rPr lang="nb-NO" dirty="0"/>
              <a:t>Lunsjprat</a:t>
            </a:r>
          </a:p>
          <a:p>
            <a:r>
              <a:rPr lang="nb-NO" dirty="0"/>
              <a:t>VGS</a:t>
            </a:r>
          </a:p>
          <a:p>
            <a:pPr lvl="1"/>
            <a:r>
              <a:rPr lang="nb-NO" dirty="0"/>
              <a:t>Lunsjprat, elever som har psykologifaget deltar på lunsjprat.</a:t>
            </a:r>
          </a:p>
          <a:p>
            <a:pPr lvl="1"/>
            <a:r>
              <a:rPr lang="nb-NO" dirty="0"/>
              <a:t>Volleyballturnering sammen med VGS</a:t>
            </a:r>
          </a:p>
          <a:p>
            <a:pPr lvl="1"/>
            <a:r>
              <a:rPr lang="nb-NO" dirty="0"/>
              <a:t>Informasjon om VGS</a:t>
            </a:r>
          </a:p>
          <a:p>
            <a:pPr lvl="1"/>
            <a:r>
              <a:rPr lang="nb-NO" dirty="0"/>
              <a:t>karrieredag</a:t>
            </a:r>
          </a:p>
          <a:p>
            <a:r>
              <a:rPr lang="nb-NO" dirty="0"/>
              <a:t>Frivillighetssentralen </a:t>
            </a:r>
          </a:p>
          <a:p>
            <a:pPr lvl="1"/>
            <a:r>
              <a:rPr lang="nb-NO" dirty="0"/>
              <a:t>Lunsjprat</a:t>
            </a:r>
          </a:p>
          <a:p>
            <a:pPr lvl="1"/>
            <a:r>
              <a:rPr lang="nb-NO" dirty="0"/>
              <a:t>Internasjonal aften</a:t>
            </a:r>
          </a:p>
          <a:p>
            <a:pPr lvl="1"/>
            <a:r>
              <a:rPr lang="nb-NO" dirty="0"/>
              <a:t>Turer</a:t>
            </a:r>
          </a:p>
          <a:p>
            <a:pPr lvl="1"/>
            <a:r>
              <a:rPr lang="nb-NO" dirty="0"/>
              <a:t>Juleverksted</a:t>
            </a:r>
          </a:p>
          <a:p>
            <a:pPr lvl="1"/>
            <a:r>
              <a:rPr lang="nb-NO" dirty="0"/>
              <a:t>Andre aktiviteter og hjelpetiltak</a:t>
            </a:r>
          </a:p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3910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1EC1CE-4F06-81AA-DC40-5D6482E71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1"/>
            <a:ext cx="10515600" cy="1178079"/>
          </a:xfrm>
        </p:spPr>
        <p:txBody>
          <a:bodyPr>
            <a:normAutofit fontScale="90000"/>
          </a:bodyPr>
          <a:lstStyle/>
          <a:p>
            <a:pPr algn="ctr"/>
            <a:endParaRPr lang="nb-NO" sz="3600" dirty="0">
              <a:solidFill>
                <a:schemeClr val="tx2"/>
              </a:solidFill>
              <a:ea typeface="+mj-lt"/>
              <a:cs typeface="+mj-lt"/>
            </a:endParaRPr>
          </a:p>
          <a:p>
            <a:r>
              <a:rPr lang="nb-NO" sz="3600" b="1" dirty="0">
                <a:solidFill>
                  <a:srgbClr val="C00000"/>
                </a:solidFill>
                <a:ea typeface="+mj-lt"/>
                <a:cs typeface="+mj-lt"/>
              </a:rPr>
              <a:t>Voksenopplæringa januar 2025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87F990-7EC2-DD02-B2E7-6B92EC00B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984"/>
            <a:ext cx="10515600" cy="435133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nb-NO" b="1" dirty="0">
                <a:solidFill>
                  <a:srgbClr val="0070C0"/>
                </a:solidFill>
              </a:rPr>
              <a:t>34 elever fra 8 nasjoner</a:t>
            </a:r>
          </a:p>
          <a:p>
            <a:pPr marL="457200" lvl="1" indent="0">
              <a:buNone/>
            </a:pPr>
            <a:r>
              <a:rPr lang="nb-NO" b="1" dirty="0"/>
              <a:t>Rett til norsk</a:t>
            </a:r>
          </a:p>
          <a:p>
            <a:pPr lvl="1"/>
            <a:r>
              <a:rPr lang="nb-NO" dirty="0"/>
              <a:t>26 elever: Ukraina</a:t>
            </a:r>
            <a:endParaRPr lang="nb-NO" b="1" dirty="0"/>
          </a:p>
          <a:p>
            <a:pPr marL="457200" lvl="1" indent="0">
              <a:buNone/>
            </a:pPr>
            <a:r>
              <a:rPr lang="nb-NO" sz="2400" b="1" dirty="0"/>
              <a:t>Rett og plikt til norsk og samfunnskunnskap</a:t>
            </a:r>
          </a:p>
          <a:p>
            <a:pPr lvl="1"/>
            <a:r>
              <a:rPr lang="nb-NO" dirty="0"/>
              <a:t>7  elever: Filippinene, Thailand, Indonesia, Kongo, Eritrea, Syria</a:t>
            </a:r>
          </a:p>
          <a:p>
            <a:pPr marL="457200" lvl="1" indent="0">
              <a:buNone/>
            </a:pPr>
            <a:r>
              <a:rPr lang="nb-NO" b="1" dirty="0"/>
              <a:t>Betalende norsk</a:t>
            </a:r>
            <a:endParaRPr lang="nb-NO" sz="2400" b="1" dirty="0"/>
          </a:p>
          <a:p>
            <a:pPr lvl="1"/>
            <a:r>
              <a:rPr lang="nb-NO" dirty="0"/>
              <a:t>1 elev: Bulgaria </a:t>
            </a:r>
          </a:p>
          <a:p>
            <a:pPr marL="457200" lvl="1" indent="0">
              <a:buNone/>
            </a:pPr>
            <a:endParaRPr lang="nb-NO" b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nb-NO" b="1" dirty="0">
                <a:solidFill>
                  <a:srgbClr val="0070C0"/>
                </a:solidFill>
              </a:rPr>
              <a:t>3 klasser</a:t>
            </a:r>
          </a:p>
          <a:p>
            <a:pPr lvl="1"/>
            <a:r>
              <a:rPr lang="nb-NO" dirty="0"/>
              <a:t>A, B, C (inndelt etter nivå) - 3 dager skole, 2 dager praksis(De som ikke har praksis, har skole eller opplæring i livsmestring fra flyktningetjenesten de 2 dagene)</a:t>
            </a:r>
          </a:p>
          <a:p>
            <a:pPr lvl="1"/>
            <a:r>
              <a:rPr lang="nb-NO" dirty="0"/>
              <a:t>3 ansatte(inkludert avdelingsleder)/2,3 årsverk</a:t>
            </a:r>
          </a:p>
          <a:p>
            <a:pPr lvl="1"/>
            <a:r>
              <a:rPr lang="nb-NO" dirty="0"/>
              <a:t>FOV(grunnskole)- 4 elever går i Rennebu</a:t>
            </a:r>
          </a:p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r>
              <a:rPr lang="nb-NO" b="1" dirty="0"/>
              <a:t>Lokaler</a:t>
            </a:r>
          </a:p>
          <a:p>
            <a:pPr marL="457200" lvl="1" indent="0">
              <a:buNone/>
            </a:pPr>
            <a:r>
              <a:rPr lang="nb-NO" dirty="0"/>
              <a:t>-Klasserom på voksenopplæringa</a:t>
            </a:r>
          </a:p>
          <a:p>
            <a:pPr marL="457200" lvl="1" indent="0">
              <a:buNone/>
            </a:pPr>
            <a:r>
              <a:rPr lang="nb-NO" dirty="0"/>
              <a:t>-Gauldalsporten/aktiviteten brukes onsdager pga. rommangel</a:t>
            </a:r>
          </a:p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b="1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960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1EC1CE-4F06-81AA-DC40-5D6482E71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61"/>
            <a:ext cx="10515600" cy="1178079"/>
          </a:xfrm>
        </p:spPr>
        <p:txBody>
          <a:bodyPr>
            <a:normAutofit fontScale="90000"/>
          </a:bodyPr>
          <a:lstStyle/>
          <a:p>
            <a:pPr algn="ctr"/>
            <a:endParaRPr lang="nb-NO" sz="3600" dirty="0">
              <a:solidFill>
                <a:schemeClr val="tx2"/>
              </a:solidFill>
              <a:ea typeface="+mj-lt"/>
              <a:cs typeface="+mj-lt"/>
            </a:endParaRPr>
          </a:p>
          <a:p>
            <a:r>
              <a:rPr lang="nb-NO" sz="3600" b="1" dirty="0">
                <a:solidFill>
                  <a:srgbClr val="C00000"/>
                </a:solidFill>
                <a:ea typeface="+mj-lt"/>
                <a:cs typeface="+mj-lt"/>
              </a:rPr>
              <a:t>Voksenopplæringa august</a:t>
            </a:r>
            <a:r>
              <a:rPr lang="nb-NO" sz="3600" dirty="0">
                <a:solidFill>
                  <a:schemeClr val="tx2"/>
                </a:solidFill>
                <a:ea typeface="+mj-lt"/>
                <a:cs typeface="+mj-lt"/>
              </a:rPr>
              <a:t> 2025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587F990-7EC2-DD02-B2E7-6B92EC00B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984"/>
            <a:ext cx="10515600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nb-NO" b="1" dirty="0">
                <a:solidFill>
                  <a:srgbClr val="0070C0"/>
                </a:solidFill>
              </a:rPr>
              <a:t>14 elever</a:t>
            </a:r>
          </a:p>
          <a:p>
            <a:pPr marL="457200" lvl="1" indent="0">
              <a:buNone/>
            </a:pPr>
            <a:r>
              <a:rPr lang="nb-NO" b="1" dirty="0"/>
              <a:t>Rett til norsk</a:t>
            </a:r>
          </a:p>
          <a:p>
            <a:pPr lvl="1"/>
            <a:r>
              <a:rPr lang="nb-NO" dirty="0"/>
              <a:t>6 elever: Ukraina</a:t>
            </a:r>
            <a:endParaRPr lang="nb-NO" b="1" dirty="0"/>
          </a:p>
          <a:p>
            <a:pPr marL="457200" lvl="1" indent="0">
              <a:buNone/>
            </a:pPr>
            <a:r>
              <a:rPr lang="nb-NO" sz="2400" b="1" dirty="0"/>
              <a:t>Rett og plikt til norsk og samfunnskunnskap</a:t>
            </a:r>
          </a:p>
          <a:p>
            <a:pPr lvl="1"/>
            <a:r>
              <a:rPr lang="nb-NO" dirty="0"/>
              <a:t>6 elever: Filippinene, Thailand, Indonesia, Kongo, Syria</a:t>
            </a:r>
          </a:p>
          <a:p>
            <a:pPr marL="457200" lvl="1" indent="0">
              <a:buNone/>
            </a:pPr>
            <a:r>
              <a:rPr lang="nb-NO" b="1" dirty="0"/>
              <a:t>Betalende norsk</a:t>
            </a:r>
            <a:endParaRPr lang="nb-NO" sz="2400" b="1" dirty="0"/>
          </a:p>
          <a:p>
            <a:pPr lvl="1"/>
            <a:r>
              <a:rPr lang="nb-NO" dirty="0"/>
              <a:t>2 elever: Bulgaria </a:t>
            </a:r>
          </a:p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r>
              <a:rPr lang="nb-NO" b="1" dirty="0">
                <a:solidFill>
                  <a:srgbClr val="FF0000"/>
                </a:solidFill>
              </a:rPr>
              <a:t>Utvidet norskrett</a:t>
            </a:r>
          </a:p>
          <a:p>
            <a:pPr marL="457200" lvl="1" indent="0">
              <a:buNone/>
            </a:pPr>
            <a:r>
              <a:rPr lang="nb-NO" dirty="0"/>
              <a:t>- 9 elever: Ukraina (Kommer hvis de kan kombinere skole med jobb, eller hvis de har norskopplæring som tiltak fra NAV)</a:t>
            </a:r>
          </a:p>
          <a:p>
            <a:r>
              <a:rPr lang="nb-NO" b="1" dirty="0">
                <a:solidFill>
                  <a:srgbClr val="0070C0"/>
                </a:solidFill>
              </a:rPr>
              <a:t>2 klasser</a:t>
            </a:r>
          </a:p>
          <a:p>
            <a:pPr lvl="1"/>
            <a:r>
              <a:rPr lang="nb-NO" dirty="0"/>
              <a:t>A, B (forskjellige nivå i samme klasse)</a:t>
            </a:r>
          </a:p>
          <a:p>
            <a:pPr lvl="1"/>
            <a:r>
              <a:rPr lang="nb-NO" dirty="0"/>
              <a:t>2 lærere(inkludert avdelingsleder)/ 1,4 årsverk</a:t>
            </a:r>
          </a:p>
          <a:p>
            <a:pPr lvl="1"/>
            <a:r>
              <a:rPr lang="nb-NO" b="1" dirty="0"/>
              <a:t>FOV</a:t>
            </a:r>
            <a:r>
              <a:rPr lang="nb-NO" dirty="0"/>
              <a:t>(grunnskole) 4 elever skal gå FOV i Rennebu.</a:t>
            </a:r>
          </a:p>
          <a:p>
            <a:pPr marL="457200" lvl="1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b="1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884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6D0DBE-BB4C-CA67-FFC6-5952242EA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LOVVERK OPPLÆRING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6C82DBB-F507-AC94-415A-68631B795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Integreringsloven</a:t>
            </a:r>
          </a:p>
          <a:p>
            <a:pPr marL="0" indent="0">
              <a:buNone/>
            </a:pPr>
            <a:r>
              <a:rPr lang="nb-NO" dirty="0"/>
              <a:t>(introduksjonsprogram, norskkurs og samfunnskunnskap)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Opplæringsloven </a:t>
            </a:r>
          </a:p>
          <a:p>
            <a:pPr marL="0" indent="0">
              <a:buNone/>
            </a:pPr>
            <a:r>
              <a:rPr lang="nb-NO" dirty="0"/>
              <a:t>(FOV-forberedende opplæring for voksne/grunnskole)</a:t>
            </a:r>
          </a:p>
          <a:p>
            <a:pPr marL="0" indent="0">
              <a:buNone/>
            </a:pPr>
            <a:r>
              <a:rPr lang="nb-NO" dirty="0"/>
              <a:t>    </a:t>
            </a:r>
            <a:r>
              <a:rPr lang="nb-NO" sz="2000" dirty="0"/>
              <a:t>Gjelder elever uten grunnskole fra hjemlandet. </a:t>
            </a:r>
          </a:p>
        </p:txBody>
      </p:sp>
    </p:spTree>
    <p:extLst>
      <p:ext uri="{BB962C8B-B14F-4D97-AF65-F5344CB8AC3E}">
        <p14:creationId xmlns:p14="http://schemas.microsoft.com/office/powerpoint/2010/main" val="247661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D892F50-6ABF-67AD-F183-B5A5AA40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Rett til norskopplæring - ukrainere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D10C50B-4061-FF21-C73A-56DC1D157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3543"/>
            <a:ext cx="10597308" cy="4667652"/>
          </a:xfrm>
        </p:spPr>
        <p:txBody>
          <a:bodyPr>
            <a:normAutofit/>
          </a:bodyPr>
          <a:lstStyle/>
          <a:p>
            <a:pPr algn="just"/>
            <a:r>
              <a:rPr lang="nb-NO" sz="2400" b="1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opplæring frem til de har oppnådd no</a:t>
            </a:r>
            <a:r>
              <a:rPr lang="nb-NO" sz="2400" b="1" kern="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rskmålet</a:t>
            </a:r>
            <a:r>
              <a:rPr lang="nb-NO" sz="2400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men ikke lenger enn</a:t>
            </a:r>
          </a:p>
          <a:p>
            <a:pPr marL="0" indent="0" algn="just">
              <a:buNone/>
            </a:pPr>
            <a:r>
              <a:rPr lang="nb-NO" sz="2400" kern="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nb-NO" sz="2400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b-NO" sz="2400" b="1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ett år </a:t>
            </a:r>
            <a:r>
              <a:rPr lang="nb-NO" sz="2400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 de startet opplæringen, jf. integreringsloven § 37 d andre ledd.</a:t>
            </a:r>
          </a:p>
          <a:p>
            <a:pPr marL="0" indent="0" algn="just">
              <a:buNone/>
            </a:pPr>
            <a:endParaRPr lang="nb-NO" sz="2400" kern="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nb-NO" sz="2400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nb-NO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rett til å avlegge</a:t>
            </a:r>
            <a:r>
              <a:rPr lang="nb-NO" sz="2400" b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 </a:t>
            </a:r>
            <a:r>
              <a:rPr lang="nb-NO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gratis prøve </a:t>
            </a:r>
            <a:r>
              <a:rPr lang="nb-NO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norsk dersom de ønsker.</a:t>
            </a:r>
          </a:p>
          <a:p>
            <a:pPr algn="just"/>
            <a:endParaRPr lang="nb-NO" sz="2400" kern="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nb-NO" sz="2400" dirty="0"/>
              <a:t>Ikke plikt til opplæring og prøver. Men et krav om norskopplæring hvis de får introstønad. Prøver er frivillig.</a:t>
            </a:r>
          </a:p>
          <a:p>
            <a:pPr algn="just"/>
            <a:endParaRPr lang="nb-NO" sz="2400" kern="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nb-NO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161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C5C0726-AF41-F4E3-F588-AF64F23C7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989950"/>
          </a:xfrm>
        </p:spPr>
        <p:txBody>
          <a:bodyPr>
            <a:normAutofit fontScale="90000"/>
          </a:bodyPr>
          <a:lstStyle/>
          <a:p>
            <a:r>
              <a:rPr lang="nb-NO" b="1" dirty="0"/>
              <a:t>Utvidet rett til norsk- ukrainere</a:t>
            </a:r>
            <a:br>
              <a:rPr lang="nb-NO" b="1" dirty="0"/>
            </a:br>
            <a:r>
              <a:rPr lang="nb-NO" sz="2000" kern="1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integreringsforskriften § 43g:</a:t>
            </a:r>
            <a:br>
              <a:rPr lang="nb-NO" kern="10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1B353A0-B570-7AEC-BDAB-8E792F31E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nb-NO" sz="2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Kommuner og </a:t>
            </a:r>
            <a:r>
              <a:rPr lang="nb-NO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fylkeskommuner </a:t>
            </a:r>
            <a:r>
              <a:rPr lang="nb-NO" sz="2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som har kapasitet</a:t>
            </a:r>
            <a:r>
              <a:rPr lang="nb-NO" sz="2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kan gi opplæring i norsk utover ett år til personer som har behov for det for å nå et minimumsnivå i norsk</a:t>
            </a:r>
          </a:p>
          <a:p>
            <a:pPr marL="0" indent="0" algn="just">
              <a:lnSpc>
                <a:spcPct val="107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nb-NO" sz="2800" kern="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</a:t>
            </a:r>
            <a:r>
              <a:rPr lang="nb-NO" sz="2800" kern="100" dirty="0"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nb-NO" sz="2800" u="sng" kern="100" dirty="0"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Med VGO: </a:t>
            </a:r>
            <a:r>
              <a:rPr lang="nb-NO" sz="2800" b="1" kern="100" dirty="0"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inntil 18 måneder </a:t>
            </a:r>
            <a:r>
              <a:rPr lang="nb-NO" sz="2800" kern="100" dirty="0"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norskopplæring, eventuelt med tillegg av godkjent permisjon. </a:t>
            </a:r>
            <a:endParaRPr lang="nb-NO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Bef>
                <a:spcPts val="1200"/>
              </a:spcBef>
              <a:spcAft>
                <a:spcPts val="300"/>
              </a:spcAft>
              <a:buNone/>
            </a:pPr>
            <a:r>
              <a:rPr lang="nb-NO" sz="2800" kern="100" dirty="0"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- </a:t>
            </a:r>
            <a:r>
              <a:rPr lang="nb-NO" sz="2800" u="sng" kern="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</a:t>
            </a:r>
            <a:r>
              <a:rPr lang="nb-NO" sz="2800" u="sng" kern="100" dirty="0"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ten VGO: </a:t>
            </a:r>
            <a:r>
              <a:rPr lang="nb-NO" sz="2800" kern="100" dirty="0"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seks måneder av gangen i inntil to år, slik at de til sammen kan få </a:t>
            </a:r>
            <a:r>
              <a:rPr lang="nb-NO" sz="2800" b="1" kern="100" dirty="0"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inntil tre år </a:t>
            </a:r>
            <a:r>
              <a:rPr lang="nb-NO" sz="2800" kern="100" dirty="0">
                <a:effectLst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norskopplæring med tillegg av godkjent permisjon. </a:t>
            </a:r>
            <a:endParaRPr lang="nb-NO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953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3C5AF3-9D23-4EFB-65F7-AC58277EE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/>
              <a:t>Rett og plikt til norsk og samfunnsfag</a:t>
            </a:r>
            <a:br>
              <a:rPr lang="nb-NO" b="1" dirty="0"/>
            </a:br>
            <a:r>
              <a:rPr lang="nb-NO" sz="1600" b="1" dirty="0"/>
              <a:t>-Flyktninger fra andre land enn Ukraina, og  familiegjenforent med flyktning/nordmann</a:t>
            </a:r>
            <a:br>
              <a:rPr lang="nb-NO" sz="1600" b="1" dirty="0"/>
            </a:br>
            <a:endParaRPr lang="nb-NO" b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B0078D-70A2-504A-0579-4B137C662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Rett på opplæring frem til de har oppnådd </a:t>
            </a:r>
            <a:r>
              <a:rPr lang="nb-NO" b="1" dirty="0"/>
              <a:t>norskmålet</a:t>
            </a:r>
            <a:r>
              <a:rPr lang="nb-NO" dirty="0"/>
              <a:t>, men ikke lenger enn </a:t>
            </a:r>
            <a:r>
              <a:rPr lang="nb-NO" b="1" dirty="0"/>
              <a:t>18mnd(m/VGO)/ 3 år(u/VGO). </a:t>
            </a:r>
          </a:p>
          <a:p>
            <a:pPr marL="0" indent="0">
              <a:buNone/>
            </a:pPr>
            <a:r>
              <a:rPr lang="nb-NO" sz="1800" kern="1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jf. integreringsloven § 32 første ledd, jf. § 31. </a:t>
            </a:r>
          </a:p>
          <a:p>
            <a:pPr marL="0" indent="0">
              <a:buNone/>
            </a:pPr>
            <a:endParaRPr lang="nb-NO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b-NO" sz="2400" b="1" kern="10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nb-NO" sz="2400" b="1" kern="1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likt</a:t>
            </a:r>
            <a:r>
              <a:rPr lang="nb-NO" sz="2400" kern="1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til å gå opp til avsluttende prøver i norsk og samfunnskunnskap.</a:t>
            </a:r>
          </a:p>
          <a:p>
            <a:pPr marL="0" indent="0">
              <a:buNone/>
            </a:pPr>
            <a:endParaRPr lang="nb-NO" sz="2400" kern="100" dirty="0">
              <a:effectLst/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2400" kern="10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Må gjennomføre 75t undervisning i </a:t>
            </a:r>
            <a:r>
              <a:rPr lang="nb-NO" sz="2400" kern="100" dirty="0" err="1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samf.kunnskap</a:t>
            </a:r>
            <a:r>
              <a:rPr lang="nb-NO" sz="2400" kern="100" dirty="0"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og</a:t>
            </a:r>
            <a:r>
              <a:rPr lang="nb-NO" sz="2400" kern="1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prøven i samfunnskunnskap </a:t>
            </a:r>
            <a:r>
              <a:rPr lang="nb-NO" sz="2400" b="1" kern="1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før det er gått ett år </a:t>
            </a:r>
            <a:r>
              <a:rPr lang="nb-NO" sz="2400" kern="100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 de fikk rett og plikt til opplæringen. </a:t>
            </a:r>
          </a:p>
          <a:p>
            <a:r>
              <a:rPr lang="nb-NO" sz="2400" kern="1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Opplæringen og prøven kan tas på morsmål.</a:t>
            </a:r>
            <a:endParaRPr lang="nb-NO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b-NO" b="1" dirty="0"/>
          </a:p>
          <a:p>
            <a:pPr marL="0" indent="0">
              <a:buNone/>
            </a:pP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354906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E54686-FA47-4D31-4555-FF4DD6553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200" b="0" i="0" u="none" strike="noStrike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  <a:hlinkClick r:id="rId3" tooltip="Forskrift til integreringsloven § 28"/>
              </a:rPr>
              <a:t>NORSKMÅL</a:t>
            </a:r>
            <a:br>
              <a:rPr lang="en-US" sz="3200" b="0" i="0" u="none" strike="noStrike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  <a:hlinkClick r:id="rId3" tooltip="Forskrift til integreringsloven § 28"/>
              </a:rPr>
            </a:br>
            <a:r>
              <a:rPr lang="en-US" sz="3200" b="0" i="0" u="none" strike="noStrike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  <a:hlinkClick r:id="rId3" tooltip="Forskrift til integreringsloven § 28"/>
              </a:rPr>
              <a:t>Forskrift</a:t>
            </a:r>
            <a:r>
              <a:rPr lang="en-US" sz="3200" b="0" i="0" u="none" strike="noStrike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  <a:hlinkClick r:id="rId3" tooltip="Forskrift til integreringsloven § 28"/>
              </a:rPr>
              <a:t> </a:t>
            </a:r>
            <a:r>
              <a:rPr lang="en-US" sz="3200" b="0" i="0" u="none" strike="noStrike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  <a:hlinkClick r:id="rId3" tooltip="Forskrift til integreringsloven § 28"/>
              </a:rPr>
              <a:t>til</a:t>
            </a:r>
            <a:r>
              <a:rPr lang="en-US" sz="3200" b="0" i="0" u="none" strike="noStrike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  <a:hlinkClick r:id="rId3" tooltip="Forskrift til integreringsloven § 28"/>
              </a:rPr>
              <a:t> </a:t>
            </a:r>
            <a:r>
              <a:rPr lang="en-US" sz="3200" b="0" i="0" u="none" strike="noStrike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  <a:hlinkClick r:id="rId3" tooltip="Forskrift til integreringsloven § 28"/>
              </a:rPr>
              <a:t>integreringsloven</a:t>
            </a:r>
            <a:r>
              <a:rPr lang="en-US" sz="3200" b="0" i="0" u="none" strike="noStrike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  <a:hlinkClick r:id="rId3" tooltip="Forskrift til integreringsloven § 28"/>
              </a:rPr>
              <a:t> § 28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8709BBF0-E65F-5BC2-A266-A0A9D4D4C8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542427" y="1812049"/>
            <a:ext cx="9107146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12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917</Words>
  <Application>Microsoft Office PowerPoint</Application>
  <PresentationFormat>Widescreen</PresentationFormat>
  <Paragraphs>126</Paragraphs>
  <Slides>10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Tahoma</vt:lpstr>
      <vt:lpstr>Office-tema</vt:lpstr>
      <vt:lpstr>1_Office-tema</vt:lpstr>
      <vt:lpstr>Voksenopplæringen i Midtre Gauldal tilbyr:</vt:lpstr>
      <vt:lpstr>Samarbeidspartnere</vt:lpstr>
      <vt:lpstr> Voksenopplæringa januar 2025 </vt:lpstr>
      <vt:lpstr> Voksenopplæringa august 2025 </vt:lpstr>
      <vt:lpstr>LOVVERK OPPLÆRING </vt:lpstr>
      <vt:lpstr>Rett til norskopplæring - ukrainere</vt:lpstr>
      <vt:lpstr>Utvidet rett til norsk- ukrainere integreringsforskriften § 43g: </vt:lpstr>
      <vt:lpstr>Rett og plikt til norsk og samfunnsfag -Flyktninger fra andre land enn Ukraina, og  familiegjenforent med flyktning/nordmann </vt:lpstr>
      <vt:lpstr>NORSKMÅL Forskrift til integreringsloven § 28</vt:lpstr>
      <vt:lpstr> Introduksjonsprogrammet kvalifiseringsprogram for flyktninger  jfr.Integreringsloven kap. 4  -målgruppe: innvandrere mellom 18-55 år som har fått oppholdstillatelse etter §9 og er bosatt i kommunen, har   rett og plikt til å delta. -målet for deltakerne er utdanning eller arbeid -norskopplæring er en del av dette programmet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Brit Landsem</dc:creator>
  <cp:lastModifiedBy>Brit Landsem</cp:lastModifiedBy>
  <cp:revision>1</cp:revision>
  <dcterms:created xsi:type="dcterms:W3CDTF">2025-06-10T06:56:00Z</dcterms:created>
  <dcterms:modified xsi:type="dcterms:W3CDTF">2025-06-11T06:20:46Z</dcterms:modified>
</cp:coreProperties>
</file>