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</p:sldIdLst>
  <p:sldSz cx="9144000" cy="6858000" type="screen4x3"/>
  <p:notesSz cx="6797675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37F82-1071-4B15-B569-3C526A5DB4EE}" v="13" dt="2025-09-03T08:40:35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27" d="100"/>
          <a:sy n="127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he Ellerås" userId="ce8bff9c-4710-4024-9a83-8c1e6106e284" providerId="ADAL" clId="{BA93A58B-B49E-4D90-BEA8-27051A4C25CC}"/>
    <pc:docChg chg="undo custSel addSld delSld modSld sldOrd">
      <pc:chgData name="Grethe Ellerås" userId="ce8bff9c-4710-4024-9a83-8c1e6106e284" providerId="ADAL" clId="{BA93A58B-B49E-4D90-BEA8-27051A4C25CC}" dt="2025-09-03T08:40:44.725" v="250" actId="2696"/>
      <pc:docMkLst>
        <pc:docMk/>
      </pc:docMkLst>
      <pc:sldChg chg="addSp delSp modSp mod ord">
        <pc:chgData name="Grethe Ellerås" userId="ce8bff9c-4710-4024-9a83-8c1e6106e284" providerId="ADAL" clId="{BA93A58B-B49E-4D90-BEA8-27051A4C25CC}" dt="2025-09-03T08:40:40.634" v="249" actId="1076"/>
        <pc:sldMkLst>
          <pc:docMk/>
          <pc:sldMk cId="0" sldId="257"/>
        </pc:sldMkLst>
        <pc:spChg chg="mod">
          <ac:chgData name="Grethe Ellerås" userId="ce8bff9c-4710-4024-9a83-8c1e6106e284" providerId="ADAL" clId="{BA93A58B-B49E-4D90-BEA8-27051A4C25CC}" dt="2025-09-03T08:37:41.657" v="199" actId="20577"/>
          <ac:spMkLst>
            <pc:docMk/>
            <pc:sldMk cId="0" sldId="257"/>
            <ac:spMk id="14338" creationId="{00000000-0000-0000-0000-000000000000}"/>
          </ac:spMkLst>
        </pc:spChg>
        <pc:spChg chg="del mod">
          <ac:chgData name="Grethe Ellerås" userId="ce8bff9c-4710-4024-9a83-8c1e6106e284" providerId="ADAL" clId="{BA93A58B-B49E-4D90-BEA8-27051A4C25CC}" dt="2025-09-03T08:38:38.713" v="229" actId="22"/>
          <ac:spMkLst>
            <pc:docMk/>
            <pc:sldMk cId="0" sldId="257"/>
            <ac:spMk id="14339" creationId="{00000000-0000-0000-0000-000000000000}"/>
          </ac:spMkLst>
        </pc:spChg>
        <pc:picChg chg="add mod ord">
          <ac:chgData name="Grethe Ellerås" userId="ce8bff9c-4710-4024-9a83-8c1e6106e284" providerId="ADAL" clId="{BA93A58B-B49E-4D90-BEA8-27051A4C25CC}" dt="2025-09-03T08:40:21.472" v="245" actId="1076"/>
          <ac:picMkLst>
            <pc:docMk/>
            <pc:sldMk cId="0" sldId="257"/>
            <ac:picMk id="3" creationId="{5506BED3-0BED-EF26-8244-7426C103EF5D}"/>
          </ac:picMkLst>
        </pc:picChg>
        <pc:picChg chg="add mod">
          <ac:chgData name="Grethe Ellerås" userId="ce8bff9c-4710-4024-9a83-8c1e6106e284" providerId="ADAL" clId="{BA93A58B-B49E-4D90-BEA8-27051A4C25CC}" dt="2025-09-03T08:40:40.634" v="249" actId="1076"/>
          <ac:picMkLst>
            <pc:docMk/>
            <pc:sldMk cId="0" sldId="257"/>
            <ac:picMk id="4" creationId="{C560162C-E57A-617E-E005-79D4ED4CC689}"/>
          </ac:picMkLst>
        </pc:picChg>
      </pc:sldChg>
      <pc:sldChg chg="modSp mod">
        <pc:chgData name="Grethe Ellerås" userId="ce8bff9c-4710-4024-9a83-8c1e6106e284" providerId="ADAL" clId="{BA93A58B-B49E-4D90-BEA8-27051A4C25CC}" dt="2025-09-03T08:37:30.979" v="180" actId="27636"/>
        <pc:sldMkLst>
          <pc:docMk/>
          <pc:sldMk cId="0" sldId="258"/>
        </pc:sldMkLst>
        <pc:spChg chg="mod">
          <ac:chgData name="Grethe Ellerås" userId="ce8bff9c-4710-4024-9a83-8c1e6106e284" providerId="ADAL" clId="{BA93A58B-B49E-4D90-BEA8-27051A4C25CC}" dt="2025-09-03T08:37:30.979" v="180" actId="27636"/>
          <ac:spMkLst>
            <pc:docMk/>
            <pc:sldMk cId="0" sldId="258"/>
            <ac:spMk id="3" creationId="{00000000-0000-0000-0000-000000000000}"/>
          </ac:spMkLst>
        </pc:spChg>
        <pc:spChg chg="mod">
          <ac:chgData name="Grethe Ellerås" userId="ce8bff9c-4710-4024-9a83-8c1e6106e284" providerId="ADAL" clId="{BA93A58B-B49E-4D90-BEA8-27051A4C25CC}" dt="2025-09-03T08:35:58.941" v="116" actId="20577"/>
          <ac:spMkLst>
            <pc:docMk/>
            <pc:sldMk cId="0" sldId="258"/>
            <ac:spMk id="12290" creationId="{00000000-0000-0000-0000-000000000000}"/>
          </ac:spMkLst>
        </pc:spChg>
      </pc:sldChg>
      <pc:sldChg chg="del">
        <pc:chgData name="Grethe Ellerås" userId="ce8bff9c-4710-4024-9a83-8c1e6106e284" providerId="ADAL" clId="{BA93A58B-B49E-4D90-BEA8-27051A4C25CC}" dt="2025-09-03T08:30:00.443" v="9" actId="2696"/>
        <pc:sldMkLst>
          <pc:docMk/>
          <pc:sldMk cId="1724784101" sldId="262"/>
        </pc:sldMkLst>
      </pc:sldChg>
      <pc:sldChg chg="del">
        <pc:chgData name="Grethe Ellerås" userId="ce8bff9c-4710-4024-9a83-8c1e6106e284" providerId="ADAL" clId="{BA93A58B-B49E-4D90-BEA8-27051A4C25CC}" dt="2025-09-03T08:30:10.809" v="12" actId="2696"/>
        <pc:sldMkLst>
          <pc:docMk/>
          <pc:sldMk cId="1485618113" sldId="265"/>
        </pc:sldMkLst>
      </pc:sldChg>
      <pc:sldChg chg="del">
        <pc:chgData name="Grethe Ellerås" userId="ce8bff9c-4710-4024-9a83-8c1e6106e284" providerId="ADAL" clId="{BA93A58B-B49E-4D90-BEA8-27051A4C25CC}" dt="2025-09-03T08:30:17.364" v="14" actId="2696"/>
        <pc:sldMkLst>
          <pc:docMk/>
          <pc:sldMk cId="2170980247" sldId="266"/>
        </pc:sldMkLst>
      </pc:sldChg>
      <pc:sldChg chg="addSp delSp modSp del mod">
        <pc:chgData name="Grethe Ellerås" userId="ce8bff9c-4710-4024-9a83-8c1e6106e284" providerId="ADAL" clId="{BA93A58B-B49E-4D90-BEA8-27051A4C25CC}" dt="2025-09-03T08:40:44.725" v="250" actId="2696"/>
        <pc:sldMkLst>
          <pc:docMk/>
          <pc:sldMk cId="2763968635" sldId="267"/>
        </pc:sldMkLst>
        <pc:spChg chg="del mod">
          <ac:chgData name="Grethe Ellerås" userId="ce8bff9c-4710-4024-9a83-8c1e6106e284" providerId="ADAL" clId="{BA93A58B-B49E-4D90-BEA8-27051A4C25CC}" dt="2025-09-03T08:40:15.897" v="244" actId="478"/>
          <ac:spMkLst>
            <pc:docMk/>
            <pc:sldMk cId="2763968635" sldId="267"/>
            <ac:spMk id="2" creationId="{79237362-0269-4DF5-84F8-BC3E02F98659}"/>
          </ac:spMkLst>
        </pc:spChg>
        <pc:spChg chg="add mod">
          <ac:chgData name="Grethe Ellerås" userId="ce8bff9c-4710-4024-9a83-8c1e6106e284" providerId="ADAL" clId="{BA93A58B-B49E-4D90-BEA8-27051A4C25CC}" dt="2025-09-03T08:40:30.225" v="247" actId="21"/>
          <ac:spMkLst>
            <pc:docMk/>
            <pc:sldMk cId="2763968635" sldId="267"/>
            <ac:spMk id="5" creationId="{30C46457-1E45-1239-F546-9C7C03D44F2A}"/>
          </ac:spMkLst>
        </pc:spChg>
        <pc:spChg chg="del mod">
          <ac:chgData name="Grethe Ellerås" userId="ce8bff9c-4710-4024-9a83-8c1e6106e284" providerId="ADAL" clId="{BA93A58B-B49E-4D90-BEA8-27051A4C25CC}" dt="2025-09-03T08:38:58.985" v="230" actId="22"/>
          <ac:spMkLst>
            <pc:docMk/>
            <pc:sldMk cId="2763968635" sldId="267"/>
            <ac:spMk id="6" creationId="{D3A6271B-A8DE-7FCE-CC69-1FCEB324AE42}"/>
          </ac:spMkLst>
        </pc:spChg>
        <pc:picChg chg="add del mod ord">
          <ac:chgData name="Grethe Ellerås" userId="ce8bff9c-4710-4024-9a83-8c1e6106e284" providerId="ADAL" clId="{BA93A58B-B49E-4D90-BEA8-27051A4C25CC}" dt="2025-09-03T08:40:30.225" v="247" actId="21"/>
          <ac:picMkLst>
            <pc:docMk/>
            <pc:sldMk cId="2763968635" sldId="267"/>
            <ac:picMk id="4" creationId="{D784E0DA-3826-FB35-B17E-9F9B5FB87DDC}"/>
          </ac:picMkLst>
        </pc:picChg>
      </pc:sldChg>
      <pc:sldChg chg="del">
        <pc:chgData name="Grethe Ellerås" userId="ce8bff9c-4710-4024-9a83-8c1e6106e284" providerId="ADAL" clId="{BA93A58B-B49E-4D90-BEA8-27051A4C25CC}" dt="2025-09-03T08:30:02.991" v="10" actId="2696"/>
        <pc:sldMkLst>
          <pc:docMk/>
          <pc:sldMk cId="715266700" sldId="268"/>
        </pc:sldMkLst>
      </pc:sldChg>
      <pc:sldChg chg="addSp delSp modSp new mod">
        <pc:chgData name="Grethe Ellerås" userId="ce8bff9c-4710-4024-9a83-8c1e6106e284" providerId="ADAL" clId="{BA93A58B-B49E-4D90-BEA8-27051A4C25CC}" dt="2025-09-03T08:40:06.044" v="241" actId="1076"/>
        <pc:sldMkLst>
          <pc:docMk/>
          <pc:sldMk cId="4158207431" sldId="268"/>
        </pc:sldMkLst>
        <pc:spChg chg="del mod">
          <ac:chgData name="Grethe Ellerås" userId="ce8bff9c-4710-4024-9a83-8c1e6106e284" providerId="ADAL" clId="{BA93A58B-B49E-4D90-BEA8-27051A4C25CC}" dt="2025-09-03T08:40:01.190" v="240" actId="478"/>
          <ac:spMkLst>
            <pc:docMk/>
            <pc:sldMk cId="4158207431" sldId="268"/>
            <ac:spMk id="2" creationId="{65D42EBB-D0D9-BCE9-E245-338DE9B85744}"/>
          </ac:spMkLst>
        </pc:spChg>
        <pc:spChg chg="del mod">
          <ac:chgData name="Grethe Ellerås" userId="ce8bff9c-4710-4024-9a83-8c1e6106e284" providerId="ADAL" clId="{BA93A58B-B49E-4D90-BEA8-27051A4C25CC}" dt="2025-09-03T08:39:24.528" v="233" actId="22"/>
          <ac:spMkLst>
            <pc:docMk/>
            <pc:sldMk cId="4158207431" sldId="268"/>
            <ac:spMk id="3" creationId="{CE5F3B4C-5B69-6737-7213-283BC327901A}"/>
          </ac:spMkLst>
        </pc:spChg>
        <pc:picChg chg="add mod ord">
          <ac:chgData name="Grethe Ellerås" userId="ce8bff9c-4710-4024-9a83-8c1e6106e284" providerId="ADAL" clId="{BA93A58B-B49E-4D90-BEA8-27051A4C25CC}" dt="2025-09-03T08:40:06.044" v="241" actId="1076"/>
          <ac:picMkLst>
            <pc:docMk/>
            <pc:sldMk cId="4158207431" sldId="268"/>
            <ac:picMk id="5" creationId="{390B5EC5-A54E-03E9-C248-856716DAC07B}"/>
          </ac:picMkLst>
        </pc:picChg>
        <pc:picChg chg="add mod">
          <ac:chgData name="Grethe Ellerås" userId="ce8bff9c-4710-4024-9a83-8c1e6106e284" providerId="ADAL" clId="{BA93A58B-B49E-4D90-BEA8-27051A4C25CC}" dt="2025-09-03T08:39:55.915" v="236" actId="1076"/>
          <ac:picMkLst>
            <pc:docMk/>
            <pc:sldMk cId="4158207431" sldId="268"/>
            <ac:picMk id="7" creationId="{3CF9310A-6A1A-5074-F9AD-CB3F0D4AA927}"/>
          </ac:picMkLst>
        </pc:picChg>
      </pc:sldChg>
      <pc:sldChg chg="del">
        <pc:chgData name="Grethe Ellerås" userId="ce8bff9c-4710-4024-9a83-8c1e6106e284" providerId="ADAL" clId="{BA93A58B-B49E-4D90-BEA8-27051A4C25CC}" dt="2025-09-03T08:30:21.639" v="15" actId="2696"/>
        <pc:sldMkLst>
          <pc:docMk/>
          <pc:sldMk cId="305324641" sldId="269"/>
        </pc:sldMkLst>
      </pc:sldChg>
      <pc:sldChg chg="del">
        <pc:chgData name="Grethe Ellerås" userId="ce8bff9c-4710-4024-9a83-8c1e6106e284" providerId="ADAL" clId="{BA93A58B-B49E-4D90-BEA8-27051A4C25CC}" dt="2025-09-03T08:30:07.410" v="11" actId="2696"/>
        <pc:sldMkLst>
          <pc:docMk/>
          <pc:sldMk cId="328432447" sldId="270"/>
        </pc:sldMkLst>
      </pc:sldChg>
      <pc:sldChg chg="del">
        <pc:chgData name="Grethe Ellerås" userId="ce8bff9c-4710-4024-9a83-8c1e6106e284" providerId="ADAL" clId="{BA93A58B-B49E-4D90-BEA8-27051A4C25CC}" dt="2025-09-03T08:30:14.010" v="13" actId="2696"/>
        <pc:sldMkLst>
          <pc:docMk/>
          <pc:sldMk cId="320336571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82EDC7F-89CE-41E9-ACE8-FE1C86EFEA66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243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686700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C61-BE7A-4BC2-8FC0-627022165FA3}" type="datetimeFigureOut">
              <a:rPr lang="nb-NO"/>
              <a:pPr>
                <a:defRPr/>
              </a:pPr>
              <a:t>03.09.2025</a:t>
            </a:fld>
            <a:endParaRPr lang="nb-NO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1325-3DC4-4F97-93BF-E5A097CBB7E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72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7C60A92-E31E-4205-816B-57A60E25B261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67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D8AFA06-2F70-48E5-8AE7-092FA4ACFAD2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69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D7070A5-F3EC-4A88-A419-655971C7AF76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7ADB290-86A5-4466-A42E-2CE3DDFA3DE3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263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8B0EC70-2748-4253-879A-55327C4F3D3C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540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1000125" y="4362450"/>
            <a:ext cx="7215188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b-NO" dirty="0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000100" y="5005414"/>
            <a:ext cx="7143800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04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skrive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686700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95D8CA1-8EED-44EB-A1D9-FAFA6BF0A2E5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4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MGK_powerpoint_skrive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686700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0100" y="1600201"/>
            <a:ext cx="3571900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4857750" y="1571625"/>
            <a:ext cx="3857625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2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C382A387-8754-4A12-92C3-E1F98AE8B786}" type="datetimeFigureOut">
              <a:rPr lang="nb-NO"/>
              <a:pPr>
                <a:defRPr/>
              </a:pPr>
              <a:t>03.09.2025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165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B9166-13AE-4185-9D1C-FF1931F5273E}" type="datetimeFigureOut">
              <a:rPr lang="nb-NO"/>
              <a:pPr>
                <a:defRPr/>
              </a:pPr>
              <a:t>03.09.2025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FFCF7-35D4-4983-98A1-F7439708EC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ctrTitle"/>
          </p:nvPr>
        </p:nvSpPr>
        <p:spPr>
          <a:xfrm>
            <a:off x="4786313" y="3929063"/>
            <a:ext cx="4071937" cy="584200"/>
          </a:xfrm>
        </p:spPr>
        <p:txBody>
          <a:bodyPr>
            <a:noAutofit/>
          </a:bodyPr>
          <a:lstStyle/>
          <a:p>
            <a:r>
              <a:rPr lang="nb-NO" dirty="0">
                <a:cs typeface="Helvetica"/>
              </a:rPr>
              <a:t>Forebyggende og helsefremmende arbeid og tidlig innsats rettet mot eldre innbyggere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3" y="4916499"/>
            <a:ext cx="4071937" cy="1104789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nb-NO" sz="1600" dirty="0">
              <a:latin typeface="Helvetica"/>
              <a:cs typeface="Helvetica"/>
            </a:endParaRPr>
          </a:p>
          <a:p>
            <a:pPr fontAlgn="auto">
              <a:spcAft>
                <a:spcPts val="0"/>
              </a:spcAft>
              <a:defRPr/>
            </a:pPr>
            <a:endParaRPr lang="nb-NO" sz="1600" dirty="0">
              <a:latin typeface="Helvetica"/>
              <a:cs typeface="Helvetic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sz="1600" dirty="0">
                <a:latin typeface="Helvetica"/>
                <a:cs typeface="Helvetica"/>
              </a:rPr>
              <a:t>v/ Fysioterapitjenesten 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1600" dirty="0">
                <a:latin typeface="Helvetica"/>
                <a:cs typeface="Helvetica"/>
              </a:rPr>
              <a:t>Ingvild Lidarende Meslo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1000125" y="503661"/>
            <a:ext cx="7686675" cy="744378"/>
          </a:xfrm>
        </p:spPr>
        <p:txBody>
          <a:bodyPr>
            <a:normAutofit/>
          </a:bodyPr>
          <a:lstStyle/>
          <a:p>
            <a:r>
              <a:rPr lang="en-US" sz="2400" dirty="0" err="1">
                <a:cs typeface="Helvetica"/>
              </a:rPr>
              <a:t>Forebyggende</a:t>
            </a:r>
            <a:r>
              <a:rPr lang="en-US" sz="2400" dirty="0">
                <a:cs typeface="Helvetica"/>
              </a:rPr>
              <a:t> </a:t>
            </a:r>
            <a:r>
              <a:rPr lang="en-US" sz="2400" dirty="0" err="1">
                <a:cs typeface="Helvetica"/>
              </a:rPr>
              <a:t>arbeid</a:t>
            </a:r>
            <a:endParaRPr lang="en-US" sz="2400" dirty="0">
              <a:cs typeface="Helvetica"/>
            </a:endParaRPr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5506BED3-0BED-EF26-8244-7426C103E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5576" y="1484784"/>
            <a:ext cx="6249272" cy="2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560162C-E57A-617E-E005-79D4ED4CC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407954"/>
            <a:ext cx="5578323" cy="1682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90B5EC5-A54E-03E9-C248-856716DAC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560" y="1412776"/>
            <a:ext cx="5477639" cy="14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CF9310A-6A1A-5074-F9AD-CB3F0D4A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457771"/>
            <a:ext cx="3724795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7431"/>
      </p:ext>
    </p:extLst>
  </p:cSld>
  <p:clrMapOvr>
    <a:masterClrMapping/>
  </p:clrMapOvr>
</p:sld>
</file>

<file path=ppt/theme/theme1.xml><?xml version="1.0" encoding="utf-8"?>
<a:theme xmlns:a="http://schemas.openxmlformats.org/drawingml/2006/main" name="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MGK presentasjon mal</Template>
  <TotalTime>548</TotalTime>
  <Words>19</Words>
  <Application>Microsoft Office PowerPoint</Application>
  <PresentationFormat>Skjermfremvisning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MGK_powerpointmal_m_vev</vt:lpstr>
      <vt:lpstr>Forebyggende og helsefremmende arbeid og tidlig innsats rettet mot eldre innbyggere</vt:lpstr>
      <vt:lpstr>Forebyggende arbeid</vt:lpstr>
      <vt:lpstr>PowerPoint-presentasjon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Almås</dc:creator>
  <cp:lastModifiedBy>Grethe Ellerås</cp:lastModifiedBy>
  <cp:revision>573</cp:revision>
  <cp:lastPrinted>2021-09-13T07:13:52Z</cp:lastPrinted>
  <dcterms:created xsi:type="dcterms:W3CDTF">2021-09-08T07:31:56Z</dcterms:created>
  <dcterms:modified xsi:type="dcterms:W3CDTF">2025-09-03T08:40:49Z</dcterms:modified>
</cp:coreProperties>
</file>