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62" r:id="rId6"/>
    <p:sldId id="263" r:id="rId7"/>
    <p:sldId id="264" r:id="rId8"/>
    <p:sldId id="265" r:id="rId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F8B5F6-CC2B-4A7F-9733-921ACAFE050B}" v="2" dt="2025-10-21T09:15:32.0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nut Arne Aasen" userId="f8fe6b00-a889-485f-b9a1-25ceef0b40b4" providerId="ADAL" clId="{7C94B41D-DD3A-4513-8F29-209D8F3991FA}"/>
    <pc:docChg chg="custSel addSld modSld">
      <pc:chgData name="Knut Arne Aasen" userId="f8fe6b00-a889-485f-b9a1-25ceef0b40b4" providerId="ADAL" clId="{7C94B41D-DD3A-4513-8F29-209D8F3991FA}" dt="2025-10-21T09:18:34.415" v="144" actId="20577"/>
      <pc:docMkLst>
        <pc:docMk/>
      </pc:docMkLst>
      <pc:sldChg chg="modSp new mod">
        <pc:chgData name="Knut Arne Aasen" userId="f8fe6b00-a889-485f-b9a1-25ceef0b40b4" providerId="ADAL" clId="{7C94B41D-DD3A-4513-8F29-209D8F3991FA}" dt="2025-10-21T09:15:03.564" v="13"/>
        <pc:sldMkLst>
          <pc:docMk/>
          <pc:sldMk cId="1553322602" sldId="264"/>
        </pc:sldMkLst>
        <pc:spChg chg="mod">
          <ac:chgData name="Knut Arne Aasen" userId="f8fe6b00-a889-485f-b9a1-25ceef0b40b4" providerId="ADAL" clId="{7C94B41D-DD3A-4513-8F29-209D8F3991FA}" dt="2025-10-21T09:14:06.838" v="12" actId="20577"/>
          <ac:spMkLst>
            <pc:docMk/>
            <pc:sldMk cId="1553322602" sldId="264"/>
            <ac:spMk id="2" creationId="{2A600661-9E13-F711-584C-B6E2C4BF52E0}"/>
          </ac:spMkLst>
        </pc:spChg>
        <pc:spChg chg="mod">
          <ac:chgData name="Knut Arne Aasen" userId="f8fe6b00-a889-485f-b9a1-25ceef0b40b4" providerId="ADAL" clId="{7C94B41D-DD3A-4513-8F29-209D8F3991FA}" dt="2025-10-21T09:15:03.564" v="13"/>
          <ac:spMkLst>
            <pc:docMk/>
            <pc:sldMk cId="1553322602" sldId="264"/>
            <ac:spMk id="3" creationId="{FEFD995F-6A60-2722-844E-F42B150DBC8D}"/>
          </ac:spMkLst>
        </pc:spChg>
      </pc:sldChg>
      <pc:sldChg chg="modSp new mod">
        <pc:chgData name="Knut Arne Aasen" userId="f8fe6b00-a889-485f-b9a1-25ceef0b40b4" providerId="ADAL" clId="{7C94B41D-DD3A-4513-8F29-209D8F3991FA}" dt="2025-10-21T09:18:34.415" v="144" actId="20577"/>
        <pc:sldMkLst>
          <pc:docMk/>
          <pc:sldMk cId="3766811420" sldId="265"/>
        </pc:sldMkLst>
        <pc:spChg chg="mod">
          <ac:chgData name="Knut Arne Aasen" userId="f8fe6b00-a889-485f-b9a1-25ceef0b40b4" providerId="ADAL" clId="{7C94B41D-DD3A-4513-8F29-209D8F3991FA}" dt="2025-10-21T09:15:16.802" v="26" actId="20577"/>
          <ac:spMkLst>
            <pc:docMk/>
            <pc:sldMk cId="3766811420" sldId="265"/>
            <ac:spMk id="2" creationId="{2ED9D2E8-E5EA-E4D3-6655-5598D51CF6E9}"/>
          </ac:spMkLst>
        </pc:spChg>
        <pc:spChg chg="mod">
          <ac:chgData name="Knut Arne Aasen" userId="f8fe6b00-a889-485f-b9a1-25ceef0b40b4" providerId="ADAL" clId="{7C94B41D-DD3A-4513-8F29-209D8F3991FA}" dt="2025-10-21T09:18:34.415" v="144" actId="20577"/>
          <ac:spMkLst>
            <pc:docMk/>
            <pc:sldMk cId="3766811420" sldId="265"/>
            <ac:spMk id="3" creationId="{86B45C97-D405-3733-FC67-A6A59C99A27F}"/>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12" name="Bilde 11" descr="Et bilde som inneholder clip art, tegnefilm, illustrasjon, Grafikk">
            <a:extLst>
              <a:ext uri="{FF2B5EF4-FFF2-40B4-BE49-F238E27FC236}">
                <a16:creationId xmlns:a16="http://schemas.microsoft.com/office/drawing/2014/main" id="{B14245D4-832E-26B9-C31E-F0717288AF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47460" y="147637"/>
            <a:ext cx="2811100" cy="2895600"/>
          </a:xfrm>
          <a:prstGeom prst="rect">
            <a:avLst/>
          </a:prstGeom>
        </p:spPr>
      </p:pic>
      <p:sp>
        <p:nvSpPr>
          <p:cNvPr id="2" name="Tittel 1">
            <a:extLst>
              <a:ext uri="{FF2B5EF4-FFF2-40B4-BE49-F238E27FC236}">
                <a16:creationId xmlns:a16="http://schemas.microsoft.com/office/drawing/2014/main" id="{F736678F-C95E-EC76-76CC-4CB5D6C904CD}"/>
              </a:ext>
            </a:extLst>
          </p:cNvPr>
          <p:cNvSpPr>
            <a:spLocks noGrp="1"/>
          </p:cNvSpPr>
          <p:nvPr>
            <p:ph type="ctrTitle"/>
          </p:nvPr>
        </p:nvSpPr>
        <p:spPr>
          <a:xfrm>
            <a:off x="1524000" y="2562226"/>
            <a:ext cx="9144000" cy="1042988"/>
          </a:xfrm>
        </p:spPr>
        <p:txBody>
          <a:bodyPr anchor="b">
            <a:normAutofit/>
          </a:bodyPr>
          <a:lstStyle>
            <a:lvl1pPr algn="ctr">
              <a:defRPr sz="5400"/>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2A537720-512F-5B6D-9364-B8A535421DDC}"/>
              </a:ext>
            </a:extLst>
          </p:cNvPr>
          <p:cNvSpPr>
            <a:spLocks noGrp="1"/>
          </p:cNvSpPr>
          <p:nvPr>
            <p:ph type="subTitle" idx="1"/>
          </p:nvPr>
        </p:nvSpPr>
        <p:spPr>
          <a:xfrm>
            <a:off x="1524000" y="3814763"/>
            <a:ext cx="9144000" cy="493712"/>
          </a:xfrm>
        </p:spPr>
        <p:txBody>
          <a:bodyPr/>
          <a:lstStyle>
            <a:lvl1pPr marL="0" indent="0" algn="ctr">
              <a:buNone/>
              <a:defRPr sz="2400" b="1">
                <a:solidFill>
                  <a:srgbClr val="8B7A1B"/>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6" name="Plassholder for lysbildenummer 5">
            <a:extLst>
              <a:ext uri="{FF2B5EF4-FFF2-40B4-BE49-F238E27FC236}">
                <a16:creationId xmlns:a16="http://schemas.microsoft.com/office/drawing/2014/main" id="{B556A6B0-C906-5596-5B33-71AB61D8729D}"/>
              </a:ext>
            </a:extLst>
          </p:cNvPr>
          <p:cNvSpPr>
            <a:spLocks noGrp="1"/>
          </p:cNvSpPr>
          <p:nvPr>
            <p:ph type="sldNum" sz="quarter" idx="12"/>
          </p:nvPr>
        </p:nvSpPr>
        <p:spPr/>
        <p:txBody>
          <a:bodyPr/>
          <a:lstStyle/>
          <a:p>
            <a:fld id="{2EB5B6A2-23A7-49F0-9FFA-4DAAEE04633F}" type="slidenum">
              <a:rPr lang="nb-NO" smtClean="0"/>
              <a:t>‹#›</a:t>
            </a:fld>
            <a:endParaRPr lang="nb-NO"/>
          </a:p>
        </p:txBody>
      </p:sp>
    </p:spTree>
    <p:extLst>
      <p:ext uri="{BB962C8B-B14F-4D97-AF65-F5344CB8AC3E}">
        <p14:creationId xmlns:p14="http://schemas.microsoft.com/office/powerpoint/2010/main" val="646487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1D07521-C6EF-7127-AFE9-F4355A1FE5D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814516F-E9D1-661B-60D0-B91DD192F3EE}"/>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lysbildenummer 5">
            <a:extLst>
              <a:ext uri="{FF2B5EF4-FFF2-40B4-BE49-F238E27FC236}">
                <a16:creationId xmlns:a16="http://schemas.microsoft.com/office/drawing/2014/main" id="{ABF80ABB-311D-9C79-ABB9-B45C380DF917}"/>
              </a:ext>
            </a:extLst>
          </p:cNvPr>
          <p:cNvSpPr>
            <a:spLocks noGrp="1"/>
          </p:cNvSpPr>
          <p:nvPr>
            <p:ph type="sldNum" sz="quarter" idx="12"/>
          </p:nvPr>
        </p:nvSpPr>
        <p:spPr>
          <a:xfrm>
            <a:off x="9167026" y="6356351"/>
            <a:ext cx="2743200" cy="365125"/>
          </a:xfrm>
        </p:spPr>
        <p:txBody>
          <a:bodyPr/>
          <a:lstStyle/>
          <a:p>
            <a:fld id="{2EB5B6A2-23A7-49F0-9FFA-4DAAEE04633F}" type="slidenum">
              <a:rPr lang="nb-NO" smtClean="0"/>
              <a:t>‹#›</a:t>
            </a:fld>
            <a:endParaRPr lang="nb-NO"/>
          </a:p>
        </p:txBody>
      </p:sp>
      <p:pic>
        <p:nvPicPr>
          <p:cNvPr id="9" name="Bilde 8">
            <a:extLst>
              <a:ext uri="{FF2B5EF4-FFF2-40B4-BE49-F238E27FC236}">
                <a16:creationId xmlns:a16="http://schemas.microsoft.com/office/drawing/2014/main" id="{8203636F-F355-E53E-74D5-91B460873572}"/>
              </a:ext>
            </a:extLst>
          </p:cNvPr>
          <p:cNvPicPr>
            <a:picLocks noChangeAspect="1"/>
          </p:cNvPicPr>
          <p:nvPr userDrawn="1"/>
        </p:nvPicPr>
        <p:blipFill rotWithShape="1">
          <a:blip r:embed="rId2"/>
          <a:srcRect t="38436" r="38584"/>
          <a:stretch/>
        </p:blipFill>
        <p:spPr>
          <a:xfrm>
            <a:off x="8575078" y="0"/>
            <a:ext cx="3616923" cy="3625660"/>
          </a:xfrm>
          <a:prstGeom prst="rect">
            <a:avLst/>
          </a:prstGeom>
        </p:spPr>
      </p:pic>
    </p:spTree>
    <p:extLst>
      <p:ext uri="{BB962C8B-B14F-4D97-AF65-F5344CB8AC3E}">
        <p14:creationId xmlns:p14="http://schemas.microsoft.com/office/powerpoint/2010/main" val="126949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tel og innhold">
    <p:bg>
      <p:bgPr>
        <a:solidFill>
          <a:srgbClr val="4C5C20"/>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1D07521-C6EF-7127-AFE9-F4355A1FE5DF}"/>
              </a:ext>
            </a:extLst>
          </p:cNvPr>
          <p:cNvSpPr>
            <a:spLocks noGrp="1"/>
          </p:cNvSpPr>
          <p:nvPr>
            <p:ph type="title"/>
          </p:nvPr>
        </p:nvSpPr>
        <p:spPr/>
        <p:txBody>
          <a:bodyPr/>
          <a:lstStyle>
            <a:lvl1pPr>
              <a:defRPr>
                <a:solidFill>
                  <a:srgbClr val="EBEAE2"/>
                </a:solidFill>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5814516F-E9D1-661B-60D0-B91DD192F3EE}"/>
              </a:ext>
            </a:extLst>
          </p:cNvPr>
          <p:cNvSpPr>
            <a:spLocks noGrp="1"/>
          </p:cNvSpPr>
          <p:nvPr>
            <p:ph idx="1"/>
          </p:nvPr>
        </p:nvSpPr>
        <p:spPr/>
        <p:txBody>
          <a:bodyPr/>
          <a:lstStyle>
            <a:lvl1pPr>
              <a:defRPr>
                <a:solidFill>
                  <a:srgbClr val="EBEAE2"/>
                </a:solidFill>
              </a:defRPr>
            </a:lvl1pPr>
            <a:lvl2pPr>
              <a:defRPr>
                <a:solidFill>
                  <a:srgbClr val="EBEAE2"/>
                </a:solidFill>
              </a:defRPr>
            </a:lvl2pPr>
            <a:lvl3pPr>
              <a:defRPr>
                <a:solidFill>
                  <a:srgbClr val="EBEAE2"/>
                </a:solidFill>
              </a:defRPr>
            </a:lvl3pPr>
            <a:lvl4pPr>
              <a:defRPr>
                <a:solidFill>
                  <a:srgbClr val="EBEAE2"/>
                </a:solidFill>
              </a:defRPr>
            </a:lvl4pPr>
            <a:lvl5pPr>
              <a:defRPr>
                <a:solidFill>
                  <a:srgbClr val="EBEAE2"/>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3" name="Bilde 12" descr="Et bilde som inneholder clip art, tegnefilm, Grafikk, illustrasjon&#10;&#10;Automatisk generert beskrivelse">
            <a:extLst>
              <a:ext uri="{FF2B5EF4-FFF2-40B4-BE49-F238E27FC236}">
                <a16:creationId xmlns:a16="http://schemas.microsoft.com/office/drawing/2014/main" id="{5FC02CC8-2E6A-2AD5-A2C9-3C1B60FE0B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94916" y="4343400"/>
            <a:ext cx="1652437" cy="2276475"/>
          </a:xfrm>
          <a:prstGeom prst="rect">
            <a:avLst/>
          </a:prstGeom>
        </p:spPr>
      </p:pic>
      <p:pic>
        <p:nvPicPr>
          <p:cNvPr id="15" name="Bilde 14">
            <a:extLst>
              <a:ext uri="{FF2B5EF4-FFF2-40B4-BE49-F238E27FC236}">
                <a16:creationId xmlns:a16="http://schemas.microsoft.com/office/drawing/2014/main" id="{C788AEF2-446C-45B1-277B-B0BFD2CFB3F4}"/>
              </a:ext>
            </a:extLst>
          </p:cNvPr>
          <p:cNvPicPr>
            <a:picLocks noChangeAspect="1"/>
          </p:cNvPicPr>
          <p:nvPr userDrawn="1"/>
        </p:nvPicPr>
        <p:blipFill rotWithShape="1">
          <a:blip r:embed="rId3"/>
          <a:srcRect l="50000"/>
          <a:stretch/>
        </p:blipFill>
        <p:spPr>
          <a:xfrm>
            <a:off x="0" y="3669516"/>
            <a:ext cx="1127858" cy="3188484"/>
          </a:xfrm>
          <a:prstGeom prst="rect">
            <a:avLst/>
          </a:prstGeom>
        </p:spPr>
      </p:pic>
    </p:spTree>
    <p:extLst>
      <p:ext uri="{BB962C8B-B14F-4D97-AF65-F5344CB8AC3E}">
        <p14:creationId xmlns:p14="http://schemas.microsoft.com/office/powerpoint/2010/main" val="2822839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30F2E9-DD45-0D61-8235-ED64023B1F30}"/>
              </a:ext>
            </a:extLst>
          </p:cNvPr>
          <p:cNvSpPr>
            <a:spLocks noGrp="1"/>
          </p:cNvSpPr>
          <p:nvPr>
            <p:ph type="title"/>
          </p:nvPr>
        </p:nvSpPr>
        <p:spPr>
          <a:xfrm>
            <a:off x="831852"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2C3940CE-1206-289F-30DB-DF8721E66BB5}"/>
              </a:ext>
            </a:extLst>
          </p:cNvPr>
          <p:cNvSpPr>
            <a:spLocks noGrp="1"/>
          </p:cNvSpPr>
          <p:nvPr>
            <p:ph type="body" idx="1"/>
          </p:nvPr>
        </p:nvSpPr>
        <p:spPr>
          <a:xfrm>
            <a:off x="831852" y="4589464"/>
            <a:ext cx="10515600" cy="1500187"/>
          </a:xfrm>
        </p:spPr>
        <p:txBody>
          <a:bodyPr/>
          <a:lstStyle>
            <a:lvl1pPr marL="0" indent="0">
              <a:buNone/>
              <a:defRPr sz="2400">
                <a:solidFill>
                  <a:srgbClr val="A0A17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Plassholder for lysbildenummer 5">
            <a:extLst>
              <a:ext uri="{FF2B5EF4-FFF2-40B4-BE49-F238E27FC236}">
                <a16:creationId xmlns:a16="http://schemas.microsoft.com/office/drawing/2014/main" id="{CB983B61-0B09-C6EE-C15B-F4C0B470879C}"/>
              </a:ext>
            </a:extLst>
          </p:cNvPr>
          <p:cNvSpPr>
            <a:spLocks noGrp="1"/>
          </p:cNvSpPr>
          <p:nvPr>
            <p:ph type="sldNum" sz="quarter" idx="12"/>
          </p:nvPr>
        </p:nvSpPr>
        <p:spPr>
          <a:xfrm>
            <a:off x="9167026" y="6356351"/>
            <a:ext cx="2743200" cy="365125"/>
          </a:xfrm>
        </p:spPr>
        <p:txBody>
          <a:bodyPr/>
          <a:lstStyle/>
          <a:p>
            <a:fld id="{2EB5B6A2-23A7-49F0-9FFA-4DAAEE04633F}" type="slidenum">
              <a:rPr lang="nb-NO" smtClean="0"/>
              <a:t>‹#›</a:t>
            </a:fld>
            <a:endParaRPr lang="nb-NO"/>
          </a:p>
        </p:txBody>
      </p:sp>
      <p:pic>
        <p:nvPicPr>
          <p:cNvPr id="9" name="Bilde 8" descr="Et bilde som inneholder symbol, logo, Grafikk">
            <a:extLst>
              <a:ext uri="{FF2B5EF4-FFF2-40B4-BE49-F238E27FC236}">
                <a16:creationId xmlns:a16="http://schemas.microsoft.com/office/drawing/2014/main" id="{49D04C88-CEF9-9A44-EC63-E742C2ED90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67026" y="298698"/>
            <a:ext cx="2564473" cy="3244603"/>
          </a:xfrm>
          <a:prstGeom prst="rect">
            <a:avLst/>
          </a:prstGeom>
        </p:spPr>
      </p:pic>
    </p:spTree>
    <p:extLst>
      <p:ext uri="{BB962C8B-B14F-4D97-AF65-F5344CB8AC3E}">
        <p14:creationId xmlns:p14="http://schemas.microsoft.com/office/powerpoint/2010/main" val="342203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66D118E-ECB6-B9F9-B1CB-D0B3ADCED288}"/>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A5CE1121-1A64-8C94-1F8D-3CC1AB788D23}"/>
              </a:ext>
            </a:extLst>
          </p:cNvPr>
          <p:cNvSpPr>
            <a:spLocks noGrp="1"/>
          </p:cNvSpPr>
          <p:nvPr>
            <p:ph sz="half" idx="1"/>
          </p:nvPr>
        </p:nvSpPr>
        <p:spPr>
          <a:xfrm>
            <a:off x="838201"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826174B9-DD1C-2789-2BC4-71CF557415F7}"/>
              </a:ext>
            </a:extLst>
          </p:cNvPr>
          <p:cNvSpPr>
            <a:spLocks noGrp="1"/>
          </p:cNvSpPr>
          <p:nvPr>
            <p:ph sz="half" idx="2"/>
          </p:nvPr>
        </p:nvSpPr>
        <p:spPr>
          <a:xfrm>
            <a:off x="6172201"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lysbildenummer 5">
            <a:extLst>
              <a:ext uri="{FF2B5EF4-FFF2-40B4-BE49-F238E27FC236}">
                <a16:creationId xmlns:a16="http://schemas.microsoft.com/office/drawing/2014/main" id="{6218ED35-0C44-4877-A2F3-7EEAC53B70F3}"/>
              </a:ext>
            </a:extLst>
          </p:cNvPr>
          <p:cNvSpPr>
            <a:spLocks noGrp="1"/>
          </p:cNvSpPr>
          <p:nvPr>
            <p:ph type="sldNum" sz="quarter" idx="12"/>
          </p:nvPr>
        </p:nvSpPr>
        <p:spPr>
          <a:xfrm>
            <a:off x="9167026" y="6356351"/>
            <a:ext cx="2743200" cy="365125"/>
          </a:xfrm>
        </p:spPr>
        <p:txBody>
          <a:bodyPr/>
          <a:lstStyle/>
          <a:p>
            <a:fld id="{2EB5B6A2-23A7-49F0-9FFA-4DAAEE04633F}" type="slidenum">
              <a:rPr lang="nb-NO" smtClean="0"/>
              <a:t>‹#›</a:t>
            </a:fld>
            <a:endParaRPr lang="nb-NO"/>
          </a:p>
        </p:txBody>
      </p:sp>
    </p:spTree>
    <p:extLst>
      <p:ext uri="{BB962C8B-B14F-4D97-AF65-F5344CB8AC3E}">
        <p14:creationId xmlns:p14="http://schemas.microsoft.com/office/powerpoint/2010/main" val="2124039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256B9F3-CF6D-C24E-38C1-62FF6974E146}"/>
              </a:ext>
            </a:extLst>
          </p:cNvPr>
          <p:cNvSpPr>
            <a:spLocks noGrp="1"/>
          </p:cNvSpPr>
          <p:nvPr>
            <p:ph type="title"/>
          </p:nvPr>
        </p:nvSpPr>
        <p:spPr>
          <a:xfrm>
            <a:off x="839789"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C44A2CE5-1ABD-BAC1-E1BD-4C191DFD234D}"/>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C54CA4D9-0F1B-5113-32E7-1F3423D3BC89}"/>
              </a:ext>
            </a:extLst>
          </p:cNvPr>
          <p:cNvSpPr>
            <a:spLocks noGrp="1"/>
          </p:cNvSpPr>
          <p:nvPr>
            <p:ph sz="half" idx="2"/>
          </p:nvPr>
        </p:nvSpPr>
        <p:spPr>
          <a:xfrm>
            <a:off x="839789" y="2505076"/>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2794E333-DACA-5E65-30AF-A186B9DFBAA9}"/>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54C817C7-9402-DBA9-5CA2-2B5F70993E2C}"/>
              </a:ext>
            </a:extLst>
          </p:cNvPr>
          <p:cNvSpPr>
            <a:spLocks noGrp="1"/>
          </p:cNvSpPr>
          <p:nvPr>
            <p:ph sz="quarter" idx="4"/>
          </p:nvPr>
        </p:nvSpPr>
        <p:spPr>
          <a:xfrm>
            <a:off x="6172202" y="2505076"/>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lassholder for lysbildenummer 5">
            <a:extLst>
              <a:ext uri="{FF2B5EF4-FFF2-40B4-BE49-F238E27FC236}">
                <a16:creationId xmlns:a16="http://schemas.microsoft.com/office/drawing/2014/main" id="{D399345B-C0B2-16CB-AF01-871785F23706}"/>
              </a:ext>
            </a:extLst>
          </p:cNvPr>
          <p:cNvSpPr>
            <a:spLocks noGrp="1"/>
          </p:cNvSpPr>
          <p:nvPr>
            <p:ph type="sldNum" sz="quarter" idx="12"/>
          </p:nvPr>
        </p:nvSpPr>
        <p:spPr>
          <a:xfrm>
            <a:off x="9167026" y="6356351"/>
            <a:ext cx="2743200" cy="365125"/>
          </a:xfrm>
        </p:spPr>
        <p:txBody>
          <a:bodyPr/>
          <a:lstStyle/>
          <a:p>
            <a:fld id="{2EB5B6A2-23A7-49F0-9FFA-4DAAEE04633F}" type="slidenum">
              <a:rPr lang="nb-NO" smtClean="0"/>
              <a:t>‹#›</a:t>
            </a:fld>
            <a:endParaRPr lang="nb-NO"/>
          </a:p>
        </p:txBody>
      </p:sp>
    </p:spTree>
    <p:extLst>
      <p:ext uri="{BB962C8B-B14F-4D97-AF65-F5344CB8AC3E}">
        <p14:creationId xmlns:p14="http://schemas.microsoft.com/office/powerpoint/2010/main" val="2822816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440FD4D-4440-5ED4-6CC3-8504A4ED61A6}"/>
              </a:ext>
            </a:extLst>
          </p:cNvPr>
          <p:cNvSpPr>
            <a:spLocks noGrp="1"/>
          </p:cNvSpPr>
          <p:nvPr>
            <p:ph type="title"/>
          </p:nvPr>
        </p:nvSpPr>
        <p:spPr/>
        <p:txBody>
          <a:bodyPr/>
          <a:lstStyle/>
          <a:p>
            <a:r>
              <a:rPr lang="nb-NO"/>
              <a:t>Klikk for å redigere tittelstil</a:t>
            </a:r>
          </a:p>
        </p:txBody>
      </p:sp>
      <p:sp>
        <p:nvSpPr>
          <p:cNvPr id="6" name="Plassholder for lysbildenummer 5">
            <a:extLst>
              <a:ext uri="{FF2B5EF4-FFF2-40B4-BE49-F238E27FC236}">
                <a16:creationId xmlns:a16="http://schemas.microsoft.com/office/drawing/2014/main" id="{78A6F37E-E395-DDAD-455F-18ABB17480FB}"/>
              </a:ext>
            </a:extLst>
          </p:cNvPr>
          <p:cNvSpPr>
            <a:spLocks noGrp="1"/>
          </p:cNvSpPr>
          <p:nvPr>
            <p:ph type="sldNum" sz="quarter" idx="12"/>
          </p:nvPr>
        </p:nvSpPr>
        <p:spPr>
          <a:xfrm>
            <a:off x="9167026" y="6356351"/>
            <a:ext cx="2743200" cy="365125"/>
          </a:xfrm>
        </p:spPr>
        <p:txBody>
          <a:bodyPr/>
          <a:lstStyle/>
          <a:p>
            <a:fld id="{2EB5B6A2-23A7-49F0-9FFA-4DAAEE04633F}" type="slidenum">
              <a:rPr lang="nb-NO" smtClean="0"/>
              <a:t>‹#›</a:t>
            </a:fld>
            <a:endParaRPr lang="nb-NO"/>
          </a:p>
        </p:txBody>
      </p:sp>
      <p:pic>
        <p:nvPicPr>
          <p:cNvPr id="10" name="Bilde 9" descr="Et bilde som inneholder symbol, logo, Grafikk">
            <a:extLst>
              <a:ext uri="{FF2B5EF4-FFF2-40B4-BE49-F238E27FC236}">
                <a16:creationId xmlns:a16="http://schemas.microsoft.com/office/drawing/2014/main" id="{C13D1895-921E-1743-9434-A4F5BA350D7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626" b="30936"/>
          <a:stretch/>
        </p:blipFill>
        <p:spPr>
          <a:xfrm>
            <a:off x="1" y="4638676"/>
            <a:ext cx="2015977" cy="2219325"/>
          </a:xfrm>
          <a:prstGeom prst="rect">
            <a:avLst/>
          </a:prstGeom>
        </p:spPr>
      </p:pic>
    </p:spTree>
    <p:extLst>
      <p:ext uri="{BB962C8B-B14F-4D97-AF65-F5344CB8AC3E}">
        <p14:creationId xmlns:p14="http://schemas.microsoft.com/office/powerpoint/2010/main" val="2377920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0738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EAE2"/>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9E577C1-5131-5638-F56C-EF0984A3FC2C}"/>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ABF177AD-FA4C-823C-4BDD-9E915C0A00C5}"/>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lysbildenummer 5">
            <a:extLst>
              <a:ext uri="{FF2B5EF4-FFF2-40B4-BE49-F238E27FC236}">
                <a16:creationId xmlns:a16="http://schemas.microsoft.com/office/drawing/2014/main" id="{9EB849F7-0E30-8689-553A-BAC501C29F8F}"/>
              </a:ext>
            </a:extLst>
          </p:cNvPr>
          <p:cNvSpPr>
            <a:spLocks noGrp="1"/>
          </p:cNvSpPr>
          <p:nvPr>
            <p:ph type="sldNum" sz="quarter" idx="4"/>
          </p:nvPr>
        </p:nvSpPr>
        <p:spPr>
          <a:xfrm>
            <a:off x="9167026"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B5B6A2-23A7-49F0-9FFA-4DAAEE04633F}" type="slidenum">
              <a:rPr lang="nb-NO" smtClean="0"/>
              <a:t>‹#›</a:t>
            </a:fld>
            <a:endParaRPr lang="nb-NO"/>
          </a:p>
        </p:txBody>
      </p:sp>
      <p:pic>
        <p:nvPicPr>
          <p:cNvPr id="9" name="Bilde 8" descr="Et bilde som inneholder Font, Grafikk, logo, skjermbilde&#10;&#10;Automatisk generert beskrivelse">
            <a:extLst>
              <a:ext uri="{FF2B5EF4-FFF2-40B4-BE49-F238E27FC236}">
                <a16:creationId xmlns:a16="http://schemas.microsoft.com/office/drawing/2014/main" id="{A9B85C4C-2AA7-597B-E940-A7A55CCE630D}"/>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81775" y="5988509"/>
            <a:ext cx="1267205" cy="732966"/>
          </a:xfrm>
          <a:prstGeom prst="rect">
            <a:avLst/>
          </a:prstGeom>
        </p:spPr>
      </p:pic>
    </p:spTree>
    <p:extLst>
      <p:ext uri="{BB962C8B-B14F-4D97-AF65-F5344CB8AC3E}">
        <p14:creationId xmlns:p14="http://schemas.microsoft.com/office/powerpoint/2010/main" val="3822918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rgbClr val="4C5C20"/>
          </a:solidFill>
          <a:latin typeface="ITC Benguiat Gothic Std Book" panose="020F04040202090206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C5C20"/>
          </a:solidFill>
          <a:latin typeface="Verdana" panose="020B0604030504040204" pitchFamily="34" charset="0"/>
          <a:ea typeface="Verdan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C5C20"/>
          </a:solidFill>
          <a:latin typeface="Verdana" panose="020B0604030504040204" pitchFamily="34" charset="0"/>
          <a:ea typeface="Verdan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C5C20"/>
          </a:solidFill>
          <a:latin typeface="Verdana" panose="020B0604030504040204" pitchFamily="34" charset="0"/>
          <a:ea typeface="Verdan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C5C20"/>
          </a:solidFill>
          <a:latin typeface="Verdana" panose="020B0604030504040204" pitchFamily="34" charset="0"/>
          <a:ea typeface="Verdan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C5C20"/>
          </a:solidFill>
          <a:latin typeface="Verdana" panose="020B0604030504040204" pitchFamily="34" charset="0"/>
          <a:ea typeface="Verdan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48B992-A93D-F372-E8B4-75C0041C43DA}"/>
              </a:ext>
            </a:extLst>
          </p:cNvPr>
          <p:cNvSpPr>
            <a:spLocks noGrp="1"/>
          </p:cNvSpPr>
          <p:nvPr>
            <p:ph type="ctrTitle"/>
          </p:nvPr>
        </p:nvSpPr>
        <p:spPr>
          <a:xfrm>
            <a:off x="1524000" y="2576223"/>
            <a:ext cx="9144000" cy="1446695"/>
          </a:xfrm>
        </p:spPr>
        <p:txBody>
          <a:bodyPr>
            <a:normAutofit/>
          </a:bodyPr>
          <a:lstStyle/>
          <a:p>
            <a:r>
              <a:rPr lang="nb-NO" sz="4400" dirty="0"/>
              <a:t>Bassengdrift i MG kommune</a:t>
            </a:r>
          </a:p>
        </p:txBody>
      </p:sp>
      <p:sp>
        <p:nvSpPr>
          <p:cNvPr id="3" name="Undertittel 2">
            <a:extLst>
              <a:ext uri="{FF2B5EF4-FFF2-40B4-BE49-F238E27FC236}">
                <a16:creationId xmlns:a16="http://schemas.microsoft.com/office/drawing/2014/main" id="{ACA1CBD9-7AAF-4C47-23D2-52B0BAD6BE2C}"/>
              </a:ext>
            </a:extLst>
          </p:cNvPr>
          <p:cNvSpPr>
            <a:spLocks noGrp="1"/>
          </p:cNvSpPr>
          <p:nvPr>
            <p:ph type="subTitle" idx="1"/>
          </p:nvPr>
        </p:nvSpPr>
        <p:spPr>
          <a:xfrm>
            <a:off x="1524000" y="4143569"/>
            <a:ext cx="9144000" cy="1042987"/>
          </a:xfrm>
        </p:spPr>
        <p:txBody>
          <a:bodyPr>
            <a:normAutofit/>
          </a:bodyPr>
          <a:lstStyle/>
          <a:p>
            <a:pPr>
              <a:lnSpc>
                <a:spcPct val="100000"/>
              </a:lnSpc>
            </a:pPr>
            <a:r>
              <a:rPr lang="nb-NO" sz="2800" dirty="0"/>
              <a:t>Singsås og Soknedal</a:t>
            </a:r>
          </a:p>
        </p:txBody>
      </p:sp>
    </p:spTree>
    <p:extLst>
      <p:ext uri="{BB962C8B-B14F-4D97-AF65-F5344CB8AC3E}">
        <p14:creationId xmlns:p14="http://schemas.microsoft.com/office/powerpoint/2010/main" val="817606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192BEF0-FC37-2DAB-F0C0-A409383635F6}"/>
              </a:ext>
            </a:extLst>
          </p:cNvPr>
          <p:cNvSpPr>
            <a:spLocks noGrp="1"/>
          </p:cNvSpPr>
          <p:nvPr>
            <p:ph type="title"/>
          </p:nvPr>
        </p:nvSpPr>
        <p:spPr/>
        <p:txBody>
          <a:bodyPr/>
          <a:lstStyle/>
          <a:p>
            <a:r>
              <a:rPr lang="nb-NO" dirty="0"/>
              <a:t>Bassengdrift</a:t>
            </a:r>
          </a:p>
        </p:txBody>
      </p:sp>
      <p:sp>
        <p:nvSpPr>
          <p:cNvPr id="3" name="Plassholder for innhold 2">
            <a:extLst>
              <a:ext uri="{FF2B5EF4-FFF2-40B4-BE49-F238E27FC236}">
                <a16:creationId xmlns:a16="http://schemas.microsoft.com/office/drawing/2014/main" id="{4E3463D1-04A3-C0A3-26E8-1F82FF19AA2B}"/>
              </a:ext>
            </a:extLst>
          </p:cNvPr>
          <p:cNvSpPr>
            <a:spLocks noGrp="1"/>
          </p:cNvSpPr>
          <p:nvPr>
            <p:ph idx="1"/>
          </p:nvPr>
        </p:nvSpPr>
        <p:spPr/>
        <p:txBody>
          <a:bodyPr/>
          <a:lstStyle/>
          <a:p>
            <a:pPr marL="171450" indent="-171450"/>
            <a:r>
              <a:rPr lang="nb-NO" dirty="0"/>
              <a:t>Bassengene i Singsås og Soknedal er åpne fra etter høstferien til påske hvert år, for elever på skolene</a:t>
            </a:r>
          </a:p>
          <a:p>
            <a:pPr marL="171450" indent="-171450"/>
            <a:r>
              <a:rPr lang="nb-NO" dirty="0"/>
              <a:t>Driften besørges av driftsoperatører fra EKT</a:t>
            </a:r>
          </a:p>
          <a:p>
            <a:pPr marL="171450" indent="-171450"/>
            <a:r>
              <a:rPr lang="nb-NO" dirty="0"/>
              <a:t>Hvis bassengdriften legges ned må elevene busses til Størenhallen</a:t>
            </a:r>
          </a:p>
          <a:p>
            <a:endParaRPr lang="nb-NO" dirty="0"/>
          </a:p>
        </p:txBody>
      </p:sp>
    </p:spTree>
    <p:extLst>
      <p:ext uri="{BB962C8B-B14F-4D97-AF65-F5344CB8AC3E}">
        <p14:creationId xmlns:p14="http://schemas.microsoft.com/office/powerpoint/2010/main" val="2311335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F8DF76-D7E3-B75A-7E78-15345FE1B9CA}"/>
              </a:ext>
            </a:extLst>
          </p:cNvPr>
          <p:cNvSpPr>
            <a:spLocks noGrp="1"/>
          </p:cNvSpPr>
          <p:nvPr>
            <p:ph type="title"/>
          </p:nvPr>
        </p:nvSpPr>
        <p:spPr/>
        <p:txBody>
          <a:bodyPr/>
          <a:lstStyle/>
          <a:p>
            <a:r>
              <a:rPr lang="nb-NO" dirty="0"/>
              <a:t>Bassengdrift</a:t>
            </a:r>
          </a:p>
        </p:txBody>
      </p:sp>
      <p:sp>
        <p:nvSpPr>
          <p:cNvPr id="3" name="Plassholder for innhold 2">
            <a:extLst>
              <a:ext uri="{FF2B5EF4-FFF2-40B4-BE49-F238E27FC236}">
                <a16:creationId xmlns:a16="http://schemas.microsoft.com/office/drawing/2014/main" id="{0B5589FA-0A37-88CC-E1F2-E6CF29B61805}"/>
              </a:ext>
            </a:extLst>
          </p:cNvPr>
          <p:cNvSpPr>
            <a:spLocks noGrp="1"/>
          </p:cNvSpPr>
          <p:nvPr>
            <p:ph idx="1"/>
          </p:nvPr>
        </p:nvSpPr>
        <p:spPr/>
        <p:txBody>
          <a:bodyPr/>
          <a:lstStyle/>
          <a:p>
            <a:pPr marL="457200" indent="-457200" fontAlgn="base"/>
            <a:r>
              <a:rPr lang="nb-NO" dirty="0"/>
              <a:t>Vy oppgir 14.05.25 følgende priser på svømmeskyss: Singsås skole og barnehage – Størenhellen, 1500,- pr. vei Soknedal skole og barnehage – Størenhallen, 1350,- pr. vei Budal skole og barnehage – Størenhallen, 1700,- pr. vei  </a:t>
            </a:r>
          </a:p>
          <a:p>
            <a:pPr marL="457200" indent="-457200" fontAlgn="base"/>
            <a:r>
              <a:rPr lang="nb-NO" dirty="0"/>
              <a:t>Det kan være mulig for elevene å følge ordinær skoleskyss til Støren dersom svømminga starter fra morgenen av. Det fordrer at det er plass på gjeldende rute. Med denne løsningen vil ordinær takst på 22 kr. pr barn gjelde på turen til svømming i Størenhallen. </a:t>
            </a:r>
          </a:p>
          <a:p>
            <a:endParaRPr lang="nb-NO" dirty="0"/>
          </a:p>
        </p:txBody>
      </p:sp>
    </p:spTree>
    <p:extLst>
      <p:ext uri="{BB962C8B-B14F-4D97-AF65-F5344CB8AC3E}">
        <p14:creationId xmlns:p14="http://schemas.microsoft.com/office/powerpoint/2010/main" val="3193357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A600661-9E13-F711-584C-B6E2C4BF52E0}"/>
              </a:ext>
            </a:extLst>
          </p:cNvPr>
          <p:cNvSpPr>
            <a:spLocks noGrp="1"/>
          </p:cNvSpPr>
          <p:nvPr>
            <p:ph type="title"/>
          </p:nvPr>
        </p:nvSpPr>
        <p:spPr/>
        <p:txBody>
          <a:bodyPr/>
          <a:lstStyle/>
          <a:p>
            <a:r>
              <a:rPr lang="nb-NO" dirty="0"/>
              <a:t>Bassengdrift</a:t>
            </a:r>
          </a:p>
        </p:txBody>
      </p:sp>
      <p:sp>
        <p:nvSpPr>
          <p:cNvPr id="3" name="Plassholder for innhold 2">
            <a:extLst>
              <a:ext uri="{FF2B5EF4-FFF2-40B4-BE49-F238E27FC236}">
                <a16:creationId xmlns:a16="http://schemas.microsoft.com/office/drawing/2014/main" id="{FEFD995F-6A60-2722-844E-F42B150DBC8D}"/>
              </a:ext>
            </a:extLst>
          </p:cNvPr>
          <p:cNvSpPr>
            <a:spLocks noGrp="1"/>
          </p:cNvSpPr>
          <p:nvPr>
            <p:ph idx="1"/>
          </p:nvPr>
        </p:nvSpPr>
        <p:spPr/>
        <p:txBody>
          <a:bodyPr/>
          <a:lstStyle/>
          <a:p>
            <a:pPr marL="171450" indent="-171450"/>
            <a:r>
              <a:rPr lang="nb-NO" dirty="0"/>
              <a:t>Varmen fra bassengene bidrar også til å varme opp deler av skolebygget, spesielt i Soknedal.</a:t>
            </a:r>
          </a:p>
          <a:p>
            <a:pPr marL="171450" indent="-171450"/>
            <a:r>
              <a:rPr lang="nb-NO" dirty="0"/>
              <a:t>Barnehagene i kommunen bruker også bassengene. Statsforvalterne tildeler tilskudd til barnehager for at barnehagebarn skal bli trygge i vann og få bedre svømmeferdigheter. Målgruppen for tilskuddet er barn i barnehager i alderen 4-6 år. </a:t>
            </a:r>
          </a:p>
          <a:p>
            <a:endParaRPr lang="nb-NO" dirty="0"/>
          </a:p>
        </p:txBody>
      </p:sp>
    </p:spTree>
    <p:extLst>
      <p:ext uri="{BB962C8B-B14F-4D97-AF65-F5344CB8AC3E}">
        <p14:creationId xmlns:p14="http://schemas.microsoft.com/office/powerpoint/2010/main" val="1553322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D9D2E8-E5EA-E4D3-6655-5598D51CF6E9}"/>
              </a:ext>
            </a:extLst>
          </p:cNvPr>
          <p:cNvSpPr>
            <a:spLocks noGrp="1"/>
          </p:cNvSpPr>
          <p:nvPr>
            <p:ph type="title"/>
          </p:nvPr>
        </p:nvSpPr>
        <p:spPr/>
        <p:txBody>
          <a:bodyPr/>
          <a:lstStyle/>
          <a:p>
            <a:r>
              <a:rPr lang="nb-NO" dirty="0"/>
              <a:t>Bassengdrift</a:t>
            </a:r>
          </a:p>
        </p:txBody>
      </p:sp>
      <p:sp>
        <p:nvSpPr>
          <p:cNvPr id="3" name="Plassholder for innhold 2">
            <a:extLst>
              <a:ext uri="{FF2B5EF4-FFF2-40B4-BE49-F238E27FC236}">
                <a16:creationId xmlns:a16="http://schemas.microsoft.com/office/drawing/2014/main" id="{86B45C97-D405-3733-FC67-A6A59C99A27F}"/>
              </a:ext>
            </a:extLst>
          </p:cNvPr>
          <p:cNvSpPr>
            <a:spLocks noGrp="1"/>
          </p:cNvSpPr>
          <p:nvPr>
            <p:ph idx="1"/>
          </p:nvPr>
        </p:nvSpPr>
        <p:spPr/>
        <p:txBody>
          <a:bodyPr/>
          <a:lstStyle/>
          <a:p>
            <a:pPr marL="171450" indent="-171450"/>
            <a:r>
              <a:rPr lang="nb-NO" dirty="0"/>
              <a:t>I tillegg til arbeidskraft og strøm, er det også utgifter til kjemikalier og vannprøver med i bildet</a:t>
            </a:r>
          </a:p>
          <a:p>
            <a:pPr marL="171450" indent="-171450"/>
            <a:r>
              <a:rPr lang="nb-NO" dirty="0" err="1"/>
              <a:t>Utgiftsbildet</a:t>
            </a:r>
            <a:r>
              <a:rPr lang="nb-NO" dirty="0"/>
              <a:t> viser likevel at det er forholdsvis lite å spare, og at de pedagogiske og samfunnsmessige nedsidene er større. Innsparingen er i underkant av kr 100.000,-</a:t>
            </a:r>
          </a:p>
          <a:p>
            <a:pPr marL="171450" indent="-171450"/>
            <a:r>
              <a:rPr lang="nb-NO" dirty="0"/>
              <a:t>Hvis det blir behov for større utbedringer må man likevel vurdere saken på nytt</a:t>
            </a:r>
          </a:p>
          <a:p>
            <a:pPr marL="171450" indent="-171450"/>
            <a:r>
              <a:rPr lang="nb-NO" dirty="0"/>
              <a:t>Man kan også </a:t>
            </a:r>
            <a:r>
              <a:rPr lang="nb-NO"/>
              <a:t>redusere åpningstider </a:t>
            </a:r>
            <a:r>
              <a:rPr lang="nb-NO" dirty="0"/>
              <a:t>og senke temperaturen i bassenget for å </a:t>
            </a:r>
            <a:r>
              <a:rPr lang="nb-NO"/>
              <a:t>spare ytterligere</a:t>
            </a:r>
            <a:endParaRPr lang="nb-NO" dirty="0"/>
          </a:p>
          <a:p>
            <a:endParaRPr lang="nb-NO" dirty="0"/>
          </a:p>
        </p:txBody>
      </p:sp>
    </p:spTree>
    <p:extLst>
      <p:ext uri="{BB962C8B-B14F-4D97-AF65-F5344CB8AC3E}">
        <p14:creationId xmlns:p14="http://schemas.microsoft.com/office/powerpoint/2010/main" val="3766811420"/>
      </p:ext>
    </p:extLst>
  </p:cSld>
  <p:clrMapOvr>
    <a:masterClrMapping/>
  </p:clrMapOvr>
</p:sld>
</file>

<file path=ppt/theme/theme1.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GK Powerpoint-mal grønn bakgrunn.pptx" id="{6677DA00-217E-4A71-BB56-BCCAB4CE3F6A}" vid="{7E5A3F00-8787-4F38-8182-6576876F52C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5ebc63d-b53a-4700-b1e6-0da097d95303" xsi:nil="true"/>
    <lcf76f155ced4ddcb4097134ff3c332f xmlns="663c3bc6-aae5-42e2-a76a-0ca7eed1e42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1B57185E9026A41B144DA65FABA7B58" ma:contentTypeVersion="11" ma:contentTypeDescription="Opprett et nytt dokument." ma:contentTypeScope="" ma:versionID="bc500322b19a7ef5942472066e93d6fc">
  <xsd:schema xmlns:xsd="http://www.w3.org/2001/XMLSchema" xmlns:xs="http://www.w3.org/2001/XMLSchema" xmlns:p="http://schemas.microsoft.com/office/2006/metadata/properties" xmlns:ns2="663c3bc6-aae5-42e2-a76a-0ca7eed1e426" xmlns:ns3="75ebc63d-b53a-4700-b1e6-0da097d95303" targetNamespace="http://schemas.microsoft.com/office/2006/metadata/properties" ma:root="true" ma:fieldsID="1cf6f1dbc55c6303f8fe7a5c5d6d52ed" ns2:_="" ns3:_="">
    <xsd:import namespace="663c3bc6-aae5-42e2-a76a-0ca7eed1e426"/>
    <xsd:import namespace="75ebc63d-b53a-4700-b1e6-0da097d95303"/>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3c3bc6-aae5-42e2-a76a-0ca7eed1e42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ildemerkelapper" ma:readOnly="false" ma:fieldId="{5cf76f15-5ced-4ddc-b409-7134ff3c332f}" ma:taxonomyMulti="true" ma:sspId="48b728a6-cfc8-4f8e-a17b-1d91896ee28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ebc63d-b53a-4700-b1e6-0da097d9530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d28a5117-c89c-4b26-8207-40f9e444e41e}" ma:internalName="TaxCatchAll" ma:showField="CatchAllData" ma:web="75ebc63d-b53a-4700-b1e6-0da097d953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D3FB96-25A8-4D47-BD3E-390ED643538F}">
  <ds:schemaRefs>
    <ds:schemaRef ds:uri="http://schemas.microsoft.com/office/2006/metadata/properties"/>
    <ds:schemaRef ds:uri="http://schemas.microsoft.com/office/infopath/2007/PartnerControls"/>
    <ds:schemaRef ds:uri="b2e92b8c-7a57-47dc-acdf-d1593549d610"/>
    <ds:schemaRef ds:uri="e7b91393-88a3-4807-a472-3aedaac4923a"/>
    <ds:schemaRef ds:uri="75ebc63d-b53a-4700-b1e6-0da097d95303"/>
    <ds:schemaRef ds:uri="663c3bc6-aae5-42e2-a76a-0ca7eed1e426"/>
  </ds:schemaRefs>
</ds:datastoreItem>
</file>

<file path=customXml/itemProps2.xml><?xml version="1.0" encoding="utf-8"?>
<ds:datastoreItem xmlns:ds="http://schemas.openxmlformats.org/officeDocument/2006/customXml" ds:itemID="{47200410-FCDA-479F-83C3-4129DC8F7A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3c3bc6-aae5-42e2-a76a-0ca7eed1e426"/>
    <ds:schemaRef ds:uri="75ebc63d-b53a-4700-b1e6-0da097d953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9C0F84-C401-40F2-BC46-FA50983A4B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MGK-Powerpoint-mal-grønn-bakgrunn</Template>
  <TotalTime>6</TotalTime>
  <Words>267</Words>
  <Application>Microsoft Office PowerPoint</Application>
  <PresentationFormat>Widescreen</PresentationFormat>
  <Paragraphs>17</Paragraphs>
  <Slides>5</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5</vt:i4>
      </vt:variant>
    </vt:vector>
  </HeadingPairs>
  <TitlesOfParts>
    <vt:vector size="11" baseType="lpstr">
      <vt:lpstr>Arial</vt:lpstr>
      <vt:lpstr>Calibri</vt:lpstr>
      <vt:lpstr>ITC Benguiat Gothic Std Book</vt:lpstr>
      <vt:lpstr>Tahoma</vt:lpstr>
      <vt:lpstr>Verdana</vt:lpstr>
      <vt:lpstr>1_Office-tema</vt:lpstr>
      <vt:lpstr>Bassengdrift i MG kommune</vt:lpstr>
      <vt:lpstr>Bassengdrift</vt:lpstr>
      <vt:lpstr>Bassengdrift</vt:lpstr>
      <vt:lpstr>Bassengdrift</vt:lpstr>
      <vt:lpstr>Bassengdrift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Knut Arne Aasen</dc:creator>
  <cp:lastModifiedBy>Knut Arne Aasen</cp:lastModifiedBy>
  <cp:revision>1</cp:revision>
  <dcterms:created xsi:type="dcterms:W3CDTF">2025-10-21T09:11:54Z</dcterms:created>
  <dcterms:modified xsi:type="dcterms:W3CDTF">2025-10-21T09:18:43Z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0x01010021B57185E9026A41B144DA65FABA7B58</vt:lpwstr>
  </property>
  <property fmtid="{D5CDD505-2E9C-101B-9397-08002B2CF9AE}" pid="3" name="MediaServiceImageTags">
    <vt:lpwstr/>
  </property>
</Properties>
</file>