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59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CA5DC-1051-4A8F-8F51-4B6DEB1FB4E2}" v="3" dt="2026-04-23T12:26:25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1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0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3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1828E-0C6E-B654-F671-D8A6709A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24" b="34426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600" y="1066800"/>
            <a:ext cx="4681728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619035" y="3435440"/>
            <a:ext cx="0" cy="46908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EDF3B6A-CEEA-5A28-445F-C08249B0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99" y="1543819"/>
            <a:ext cx="3740697" cy="3501784"/>
          </a:xfrm>
          <a:prstGeom prst="rect">
            <a:avLst/>
          </a:prstGeom>
        </p:spPr>
      </p:pic>
      <p:sp>
        <p:nvSpPr>
          <p:cNvPr id="12" name="Undertittel 11">
            <a:extLst>
              <a:ext uri="{FF2B5EF4-FFF2-40B4-BE49-F238E27FC236}">
                <a16:creationId xmlns:a16="http://schemas.microsoft.com/office/drawing/2014/main" id="{E8CCED69-1DA8-2BFD-0270-7507DB10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04" y="1940418"/>
            <a:ext cx="8466193" cy="2369911"/>
          </a:xfrm>
        </p:spPr>
        <p:txBody>
          <a:bodyPr>
            <a:normAutofit/>
          </a:bodyPr>
          <a:lstStyle/>
          <a:p>
            <a:r>
              <a:rPr lang="nb-NO" sz="4800" dirty="0"/>
              <a:t>Status og arbeid framover</a:t>
            </a:r>
          </a:p>
        </p:txBody>
      </p:sp>
    </p:spTree>
    <p:extLst>
      <p:ext uri="{BB962C8B-B14F-4D97-AF65-F5344CB8AC3E}">
        <p14:creationId xmlns:p14="http://schemas.microsoft.com/office/powerpoint/2010/main" val="142333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42F5F-84B1-0A3C-F66C-2BC8DF84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3906AD-F179-31DA-E4C8-4B2B73F7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7805830" cy="3566160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Jobbe videre med bestilling fra formannskapet – profil/strategi – inne og ute. Vi trenger mer tid - høsten</a:t>
            </a:r>
          </a:p>
          <a:p>
            <a:r>
              <a:rPr lang="nb-NO" sz="2400" dirty="0"/>
              <a:t>Føttene huset står på per i dag</a:t>
            </a:r>
          </a:p>
          <a:p>
            <a:pPr lvl="1"/>
            <a:r>
              <a:rPr lang="nb-NO" sz="2000" dirty="0"/>
              <a:t>Villakssenteret. Ambisiøse planer om formidling, utstilling og forskning</a:t>
            </a:r>
          </a:p>
          <a:p>
            <a:pPr lvl="1"/>
            <a:r>
              <a:rPr lang="nb-NO" sz="2000" dirty="0"/>
              <a:t>Frivilligsentralen – har ambisjoner om mer aktivitet</a:t>
            </a:r>
          </a:p>
          <a:p>
            <a:pPr lvl="1"/>
            <a:r>
              <a:rPr lang="nb-NO" sz="2000" dirty="0"/>
              <a:t>Kontorfellesskap</a:t>
            </a:r>
          </a:p>
          <a:p>
            <a:pPr lvl="1"/>
            <a:r>
              <a:rPr lang="nb-NO" sz="2000" dirty="0"/>
              <a:t>Møteplass</a:t>
            </a:r>
            <a:endParaRPr lang="nb-NO" dirty="0"/>
          </a:p>
        </p:txBody>
      </p:sp>
      <p:sp>
        <p:nvSpPr>
          <p:cNvPr id="4" name="Høyre klammeparentes 3">
            <a:extLst>
              <a:ext uri="{FF2B5EF4-FFF2-40B4-BE49-F238E27FC236}">
                <a16:creationId xmlns:a16="http://schemas.microsoft.com/office/drawing/2014/main" id="{518448C6-2DE7-FC3C-7215-62FD77AD833A}"/>
              </a:ext>
            </a:extLst>
          </p:cNvPr>
          <p:cNvSpPr/>
          <p:nvPr/>
        </p:nvSpPr>
        <p:spPr>
          <a:xfrm>
            <a:off x="7919884" y="2633472"/>
            <a:ext cx="393291" cy="36591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C88D84A-6ACE-48B0-C47D-C361EC2F0628}"/>
              </a:ext>
            </a:extLst>
          </p:cNvPr>
          <p:cNvSpPr txBox="1"/>
          <p:nvPr/>
        </p:nvSpPr>
        <p:spPr>
          <a:xfrm>
            <a:off x="8622890" y="2468881"/>
            <a:ext cx="2908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Viktig å skape en helhet av dette inne og ute, utfra opprinnelig </a:t>
            </a:r>
            <a:r>
              <a:rPr lang="nb-NO" dirty="0" err="1"/>
              <a:t>målbilde</a:t>
            </a:r>
            <a:r>
              <a:rPr lang="nb-NO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«Gauldalsporten, hjertet i et levende og attraktivt sentrum. En port til hele Midtre Gauldal, til bygdene kommunen består av.»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Drift, organisering og bemanning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15346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2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6E1063-C096-B127-6958-AAF76EFE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181" y="1371599"/>
            <a:ext cx="4666537" cy="3076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Historiekveld 15. januar</a:t>
            </a:r>
            <a:br>
              <a:rPr lang="en-US" sz="5400"/>
            </a:br>
            <a:endParaRPr lang="en-US" sz="540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C7EFB7E-8FB6-E049-F49C-8A970E8F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70"/>
          <a:stretch>
            <a:fillRect/>
          </a:stretch>
        </p:blipFill>
        <p:spPr>
          <a:xfrm>
            <a:off x="20" y="1"/>
            <a:ext cx="5676880" cy="3429000"/>
          </a:xfrm>
          <a:prstGeom prst="rect">
            <a:avLst/>
          </a:prstGeom>
        </p:spPr>
      </p:pic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915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E08FD0BB-6C95-13DD-D307-8109B313C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-1" b="15111"/>
          <a:stretch>
            <a:fillRect/>
          </a:stretch>
        </p:blipFill>
        <p:spPr>
          <a:xfrm>
            <a:off x="20" y="3429000"/>
            <a:ext cx="56768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BDB6F2E-FC73-B79A-BFA0-0CCE72CB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4072468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300"/>
              <a:t>Rørosmartnan 17. - 21. januar</a:t>
            </a:r>
            <a:br>
              <a:rPr lang="nb-NO" sz="2300"/>
            </a:br>
            <a:endParaRPr lang="nb-NO" sz="23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36BA04-2CA4-4727-91BA-40C378D1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A44F74F-ADD4-5250-5125-7EA705C5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4072468" cy="3664681"/>
          </a:xfrm>
        </p:spPr>
        <p:txBody>
          <a:bodyPr>
            <a:normAutofit/>
          </a:bodyPr>
          <a:lstStyle/>
          <a:p>
            <a:r>
              <a:rPr lang="nb-NO" dirty="0"/>
              <a:t>Felles stand i samarbeid med de andre besøkssentrene i Østerdalen.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8A5AFB3-0D96-976D-DCAE-9C8DFDBFA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r="-2" b="17430"/>
          <a:stretch>
            <a:fillRect/>
          </a:stretch>
        </p:blipFill>
        <p:spPr>
          <a:xfrm>
            <a:off x="5679451" y="-1"/>
            <a:ext cx="3256277" cy="3429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AFE8264-E937-96C9-4081-CDB746F2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9" r="-2" b="4101"/>
          <a:stretch>
            <a:fillRect/>
          </a:stretch>
        </p:blipFill>
        <p:spPr>
          <a:xfrm>
            <a:off x="8935722" y="1"/>
            <a:ext cx="3256277" cy="3429000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AF49CFD-22E4-A71D-21E3-4A4846615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020"/>
          <a:stretch>
            <a:fillRect/>
          </a:stretch>
        </p:blipFill>
        <p:spPr>
          <a:xfrm>
            <a:off x="5679449" y="3428999"/>
            <a:ext cx="3256277" cy="3429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2453277-44D5-B42D-CB44-527D0A743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r="-2" b="1541"/>
          <a:stretch>
            <a:fillRect/>
          </a:stretch>
        </p:blipFill>
        <p:spPr>
          <a:xfrm>
            <a:off x="8935718" y="3429000"/>
            <a:ext cx="32562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79D47E-CE2D-517C-2F68-BE1432FA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656" y="1371600"/>
            <a:ext cx="4148354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300"/>
              <a:t>Nordiske filmdager 20. mars, 23. – 24. mars og 10.april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BB72CD0-43E6-86C2-C2BC-7EA50093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1361"/>
          <a:stretch>
            <a:fillRect/>
          </a:stretch>
        </p:blipFill>
        <p:spPr>
          <a:xfrm>
            <a:off x="20" y="10"/>
            <a:ext cx="3270173" cy="342899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E5F4F2C-8795-A9C9-E17A-5135239F6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r="13241" b="-4"/>
          <a:stretch>
            <a:fillRect/>
          </a:stretch>
        </p:blipFill>
        <p:spPr>
          <a:xfrm>
            <a:off x="3270194" y="10"/>
            <a:ext cx="3244907" cy="3428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33F158-82E5-49FE-A6C0-3846AD991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3587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1507882-3153-990C-B141-FAA0AC528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8" r="2" b="14788"/>
          <a:stretch>
            <a:fillRect/>
          </a:stretch>
        </p:blipFill>
        <p:spPr>
          <a:xfrm>
            <a:off x="20" y="3429000"/>
            <a:ext cx="6515080" cy="3429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948F11-1A2D-A1E9-4B81-F1B24A73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655" y="2636205"/>
            <a:ext cx="4148354" cy="3664452"/>
          </a:xfrm>
        </p:spPr>
        <p:txBody>
          <a:bodyPr>
            <a:normAutofit/>
          </a:bodyPr>
          <a:lstStyle/>
          <a:p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Foreningen</a:t>
            </a:r>
            <a:r>
              <a:rPr lang="en-US" dirty="0"/>
              <a:t> Norden </a:t>
            </a:r>
            <a:r>
              <a:rPr lang="en-US" dirty="0" err="1"/>
              <a:t>Gauldal</a:t>
            </a:r>
            <a:r>
              <a:rPr lang="en-US" dirty="0"/>
              <a:t>. </a:t>
            </a:r>
            <a:r>
              <a:rPr lang="en-US" dirty="0" err="1"/>
              <a:t>Formidling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200 barn </a:t>
            </a:r>
            <a:r>
              <a:rPr lang="en-US" dirty="0" err="1"/>
              <a:t>sammen</a:t>
            </a:r>
            <a:r>
              <a:rPr lang="en-US" dirty="0"/>
              <a:t> med </a:t>
            </a:r>
            <a:r>
              <a:rPr lang="en-US" dirty="0" err="1"/>
              <a:t>Besøkssenter</a:t>
            </a:r>
            <a:r>
              <a:rPr lang="en-US" dirty="0"/>
              <a:t> </a:t>
            </a:r>
            <a:r>
              <a:rPr lang="en-US" dirty="0" err="1"/>
              <a:t>nasjonalpark</a:t>
            </a:r>
            <a:r>
              <a:rPr lang="en-US" dirty="0"/>
              <a:t> </a:t>
            </a:r>
            <a:r>
              <a:rPr lang="en-US" dirty="0" err="1"/>
              <a:t>Forollhogna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01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C0FB9F-D1C9-5530-CA6A-1E74E60B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408" y="4646342"/>
            <a:ext cx="9549183" cy="5890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/>
              <a:t>Røros</a:t>
            </a:r>
            <a:r>
              <a:rPr lang="en-US" sz="3600" dirty="0"/>
              <a:t> </a:t>
            </a:r>
            <a:r>
              <a:rPr lang="en-US" sz="3600" dirty="0" err="1"/>
              <a:t>barnefestival</a:t>
            </a:r>
            <a:r>
              <a:rPr lang="en-US" sz="3600" dirty="0"/>
              <a:t> 18.april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A2BF6B8-80BF-4E66-947F-06DBE7E0D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3" r="1" b="19540"/>
          <a:stretch>
            <a:fillRect/>
          </a:stretch>
        </p:blipFill>
        <p:spPr>
          <a:xfrm>
            <a:off x="7756025" y="1066799"/>
            <a:ext cx="3416666" cy="33563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CF3AA14-8C27-7C95-4AE3-81E34389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6220"/>
          <a:stretch>
            <a:fillRect/>
          </a:stretch>
        </p:blipFill>
        <p:spPr>
          <a:xfrm>
            <a:off x="4470886" y="1066794"/>
            <a:ext cx="3411760" cy="335639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8FC4120-AFB9-9456-10CC-8C74B10A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r="10384"/>
          <a:stretch>
            <a:fillRect/>
          </a:stretch>
        </p:blipFill>
        <p:spPr>
          <a:xfrm>
            <a:off x="991585" y="1066800"/>
            <a:ext cx="3479301" cy="335639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EE7F79-08E8-405E-9B6D-B1560F34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44231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62497A1-1A05-EADD-6F19-F027E610F04D}"/>
              </a:ext>
            </a:extLst>
          </p:cNvPr>
          <p:cNvSpPr txBox="1"/>
          <p:nvPr/>
        </p:nvSpPr>
        <p:spPr>
          <a:xfrm>
            <a:off x="1353015" y="5471532"/>
            <a:ext cx="94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Felles stand med besøkssentrene i Østerdalen. 500 besøkende, 333 barn og 167 voksne.</a:t>
            </a:r>
          </a:p>
        </p:txBody>
      </p:sp>
    </p:spTree>
    <p:extLst>
      <p:ext uri="{BB962C8B-B14F-4D97-AF65-F5344CB8AC3E}">
        <p14:creationId xmlns:p14="http://schemas.microsoft.com/office/powerpoint/2010/main" val="291649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0BED70-F57A-CD97-049A-FE665630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Formidling og arrangement framover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6F2A85-68EB-C544-310D-8F58F272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6. og 7. mai formidling Gimse Ungdomsskole</a:t>
            </a:r>
          </a:p>
          <a:p>
            <a:r>
              <a:rPr lang="nb-NO" dirty="0"/>
              <a:t>Fotokonkurranse i samarbeid med Trønderbladet med tema fiske, villaks og elv</a:t>
            </a:r>
          </a:p>
          <a:p>
            <a:r>
              <a:rPr lang="nb-NO" dirty="0"/>
              <a:t>Verdens miljødag Støren 5. juni, vi er arrangør. Besøk av 6 andre besøkssentre, Fjellstyrene, Skogselskapet, </a:t>
            </a:r>
            <a:r>
              <a:rPr lang="nb-NO" dirty="0" err="1"/>
              <a:t>Statsskog</a:t>
            </a:r>
            <a:r>
              <a:rPr lang="nb-NO" dirty="0"/>
              <a:t> og mange flere aktører.</a:t>
            </a:r>
          </a:p>
          <a:p>
            <a:r>
              <a:rPr lang="nb-NO" dirty="0"/>
              <a:t>Camp Støren 29. juni. </a:t>
            </a:r>
            <a:r>
              <a:rPr lang="nb-NO" dirty="0" err="1"/>
              <a:t>Villmarkscamp</a:t>
            </a:r>
            <a:r>
              <a:rPr lang="nb-NO" dirty="0"/>
              <a:t> i samarbeid med Besøkssenter nasjonalpark Forollhogna</a:t>
            </a:r>
          </a:p>
          <a:p>
            <a:r>
              <a:rPr lang="nb-NO" dirty="0"/>
              <a:t>De Nordiske jakt- og fiskedagene på Elverum 6. – 9. august. Felles stand med besøkssentrene i Østerdalen.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193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996C2C-11C1-0D26-DED2-0B23523D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65263-F475-6585-C642-5EF3F7C2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Samarbeid med Midtnorsk Naturundersøkelse om søknad om midler fra Miljødirektoratet til fremmedartsprosjekt.</a:t>
            </a:r>
          </a:p>
          <a:p>
            <a:r>
              <a:rPr lang="nb-NO" dirty="0"/>
              <a:t>Lekeplass i samarbeid med Uteområdet </a:t>
            </a:r>
            <a:r>
              <a:rPr lang="nb-NO" dirty="0" err="1"/>
              <a:t>Prestteigen</a:t>
            </a:r>
            <a:r>
              <a:rPr lang="nb-NO" dirty="0"/>
              <a:t> (Størensenteret og Gaula Senter)</a:t>
            </a:r>
          </a:p>
          <a:p>
            <a:r>
              <a:rPr lang="nb-NO" dirty="0" err="1"/>
              <a:t>Nettverking</a:t>
            </a:r>
            <a:endParaRPr lang="nb-NO" dirty="0"/>
          </a:p>
          <a:p>
            <a:r>
              <a:rPr lang="nb-NO" dirty="0"/>
              <a:t>Profilering</a:t>
            </a:r>
          </a:p>
          <a:p>
            <a:r>
              <a:rPr lang="nb-NO" dirty="0"/>
              <a:t>Butikk besøkssenter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306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2F0F1E-2254-43BF-49DA-F842E4C7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Bemanning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6745FE-35E4-0EFB-01C5-F10712FC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58352"/>
            <a:ext cx="10890928" cy="3241279"/>
          </a:xfrm>
        </p:spPr>
        <p:txBody>
          <a:bodyPr/>
          <a:lstStyle/>
          <a:p>
            <a:r>
              <a:rPr lang="nb-NO" dirty="0"/>
              <a:t>Ane Willmann 80% stilling til 1.juli. 20% av denne stillingen som driftskoordinator Gauldalsporten. Forlenget til 30. september i 60% stilling.</a:t>
            </a:r>
          </a:p>
          <a:p>
            <a:endParaRPr lang="nb-NO" dirty="0"/>
          </a:p>
          <a:p>
            <a:r>
              <a:rPr lang="nb-NO" dirty="0"/>
              <a:t>Katharina Buchholz tilbake 1.august i 50% stilling.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061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25F89-9137-852F-B2F2-E686871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Gauldalsporten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120F98-3ADD-28D7-C3D8-7061AD8D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26888"/>
            <a:ext cx="10890928" cy="387274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Midtre Gauldal frivilligsentral </a:t>
            </a:r>
          </a:p>
          <a:p>
            <a:r>
              <a:rPr lang="nb-NO" dirty="0"/>
              <a:t>Besøkssenter Villaks Støren </a:t>
            </a:r>
          </a:p>
          <a:p>
            <a:r>
              <a:rPr lang="nb-NO" dirty="0"/>
              <a:t>Spir – regionalt omstillingsprogram 2022-2027 (2 kontorplasser)</a:t>
            </a:r>
          </a:p>
          <a:p>
            <a:r>
              <a:rPr lang="nb-NO" dirty="0"/>
              <a:t>Lokaler som leies ut til lag, foreninger og organisasjoner og andre enheter i kommunen</a:t>
            </a:r>
          </a:p>
          <a:p>
            <a:r>
              <a:rPr lang="nb-NO" dirty="0"/>
              <a:t>Lokalmatbutikk under utvikling</a:t>
            </a:r>
          </a:p>
          <a:p>
            <a:r>
              <a:rPr lang="nb-NO" dirty="0"/>
              <a:t>Butikk for besøkssenteret skal etableres </a:t>
            </a:r>
          </a:p>
          <a:p>
            <a:r>
              <a:rPr lang="nb-NO" dirty="0"/>
              <a:t>Salg av noe </a:t>
            </a:r>
            <a:r>
              <a:rPr lang="nb-NO" dirty="0" err="1"/>
              <a:t>kafevarer</a:t>
            </a:r>
            <a:endParaRPr lang="nb-NO" dirty="0"/>
          </a:p>
          <a:p>
            <a:r>
              <a:rPr lang="nb-NO" dirty="0"/>
              <a:t>Turistinformasjon (merket på tak og ved vei)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233243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384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Grandview Display</vt:lpstr>
      <vt:lpstr>DashVTI</vt:lpstr>
      <vt:lpstr>PowerPoint-presentasjon</vt:lpstr>
      <vt:lpstr>Historiekveld 15. januar </vt:lpstr>
      <vt:lpstr>Rørosmartnan 17. - 21. januar </vt:lpstr>
      <vt:lpstr>Nordiske filmdager 20. mars, 23. – 24. mars og 10.april</vt:lpstr>
      <vt:lpstr>Røros barnefestival 18.april </vt:lpstr>
      <vt:lpstr>Formidling og arrangement framover</vt:lpstr>
      <vt:lpstr>Annet </vt:lpstr>
      <vt:lpstr>Bemanning</vt:lpstr>
      <vt:lpstr>Gauldalsporten</vt:lpstr>
      <vt:lpstr>Veien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 Marit Willmann</dc:creator>
  <cp:lastModifiedBy>Knut Arne Aasen</cp:lastModifiedBy>
  <cp:revision>4</cp:revision>
  <dcterms:created xsi:type="dcterms:W3CDTF">2026-04-22T09:06:03Z</dcterms:created>
  <dcterms:modified xsi:type="dcterms:W3CDTF">2026-04-28T11:40:58Z</dcterms:modified>
</cp:coreProperties>
</file>