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8" r:id="rId5"/>
    <p:sldId id="1988" r:id="rId6"/>
    <p:sldId id="1962" r:id="rId7"/>
    <p:sldId id="1966" r:id="rId8"/>
    <p:sldId id="1967" r:id="rId9"/>
    <p:sldId id="1968" r:id="rId10"/>
    <p:sldId id="1969" r:id="rId11"/>
    <p:sldId id="1965" r:id="rId12"/>
    <p:sldId id="1971" r:id="rId13"/>
    <p:sldId id="1972" r:id="rId14"/>
    <p:sldId id="1975" r:id="rId15"/>
    <p:sldId id="1974" r:id="rId16"/>
    <p:sldId id="1973" r:id="rId17"/>
    <p:sldId id="1976" r:id="rId18"/>
    <p:sldId id="1984" r:id="rId19"/>
    <p:sldId id="1977" r:id="rId20"/>
    <p:sldId id="1979" r:id="rId21"/>
    <p:sldId id="1981" r:id="rId22"/>
    <p:sldId id="1982" r:id="rId23"/>
    <p:sldId id="1987" r:id="rId24"/>
  </p:sldIdLst>
  <p:sldSz cx="12192000" cy="6858000"/>
  <p:notesSz cx="6811963" cy="99425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1"/>
    <a:srgbClr val="325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5C59E-636A-4AA1-8F4A-CAB43ED3EB6E}" v="212" dt="2024-03-12T14:38:58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06" autoAdjust="0"/>
  </p:normalViewPr>
  <p:slideViewPr>
    <p:cSldViewPr snapToGrid="0">
      <p:cViewPr varScale="1">
        <p:scale>
          <a:sx n="54" d="100"/>
          <a:sy n="54" d="100"/>
        </p:scale>
        <p:origin x="112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l Grøtte" userId="98d7944a-e0a7-4861-8668-1303d38b8fb6" providerId="ADAL" clId="{4525C59E-636A-4AA1-8F4A-CAB43ED3EB6E}"/>
    <pc:docChg chg="undo custSel addSld delSld modSld sldOrd">
      <pc:chgData name="Toril Grøtte" userId="98d7944a-e0a7-4861-8668-1303d38b8fb6" providerId="ADAL" clId="{4525C59E-636A-4AA1-8F4A-CAB43ED3EB6E}" dt="2024-03-21T09:37:19.360" v="870" actId="47"/>
      <pc:docMkLst>
        <pc:docMk/>
      </pc:docMkLst>
      <pc:sldChg chg="modSp mod">
        <pc:chgData name="Toril Grøtte" userId="98d7944a-e0a7-4861-8668-1303d38b8fb6" providerId="ADAL" clId="{4525C59E-636A-4AA1-8F4A-CAB43ED3EB6E}" dt="2024-03-12T07:38:47.664" v="81" actId="20577"/>
        <pc:sldMkLst>
          <pc:docMk/>
          <pc:sldMk cId="0" sldId="258"/>
        </pc:sldMkLst>
        <pc:spChg chg="mod">
          <ac:chgData name="Toril Grøtte" userId="98d7944a-e0a7-4861-8668-1303d38b8fb6" providerId="ADAL" clId="{4525C59E-636A-4AA1-8F4A-CAB43ED3EB6E}" dt="2024-03-12T07:38:47.664" v="81" actId="20577"/>
          <ac:spMkLst>
            <pc:docMk/>
            <pc:sldMk cId="0" sldId="258"/>
            <ac:spMk id="12290" creationId="{5F2F11E4-9075-4395-9C1E-A547430CF317}"/>
          </ac:spMkLst>
        </pc:spChg>
      </pc:sldChg>
      <pc:sldChg chg="add del">
        <pc:chgData name="Toril Grøtte" userId="98d7944a-e0a7-4861-8668-1303d38b8fb6" providerId="ADAL" clId="{4525C59E-636A-4AA1-8F4A-CAB43ED3EB6E}" dt="2024-03-12T13:37:27.545" v="722"/>
        <pc:sldMkLst>
          <pc:docMk/>
          <pc:sldMk cId="71627404" sldId="277"/>
        </pc:sldMkLst>
      </pc:sldChg>
      <pc:sldChg chg="del">
        <pc:chgData name="Toril Grøtte" userId="98d7944a-e0a7-4861-8668-1303d38b8fb6" providerId="ADAL" clId="{4525C59E-636A-4AA1-8F4A-CAB43ED3EB6E}" dt="2024-03-12T07:38:50.922" v="82" actId="47"/>
        <pc:sldMkLst>
          <pc:docMk/>
          <pc:sldMk cId="273935942" sldId="1950"/>
        </pc:sldMkLst>
      </pc:sldChg>
      <pc:sldChg chg="del">
        <pc:chgData name="Toril Grøtte" userId="98d7944a-e0a7-4861-8668-1303d38b8fb6" providerId="ADAL" clId="{4525C59E-636A-4AA1-8F4A-CAB43ED3EB6E}" dt="2024-03-12T07:38:51.897" v="85" actId="47"/>
        <pc:sldMkLst>
          <pc:docMk/>
          <pc:sldMk cId="3306886231" sldId="1960"/>
        </pc:sldMkLst>
      </pc:sldChg>
      <pc:sldChg chg="del">
        <pc:chgData name="Toril Grøtte" userId="98d7944a-e0a7-4861-8668-1303d38b8fb6" providerId="ADAL" clId="{4525C59E-636A-4AA1-8F4A-CAB43ED3EB6E}" dt="2024-03-12T07:38:53.480" v="86" actId="47"/>
        <pc:sldMkLst>
          <pc:docMk/>
          <pc:sldMk cId="3339117947" sldId="1961"/>
        </pc:sldMkLst>
      </pc:sldChg>
      <pc:sldChg chg="modSp mod">
        <pc:chgData name="Toril Grøtte" userId="98d7944a-e0a7-4861-8668-1303d38b8fb6" providerId="ADAL" clId="{4525C59E-636A-4AA1-8F4A-CAB43ED3EB6E}" dt="2024-03-12T13:26:45.614" v="639" actId="255"/>
        <pc:sldMkLst>
          <pc:docMk/>
          <pc:sldMk cId="1568706453" sldId="1962"/>
        </pc:sldMkLst>
        <pc:spChg chg="mod">
          <ac:chgData name="Toril Grøtte" userId="98d7944a-e0a7-4861-8668-1303d38b8fb6" providerId="ADAL" clId="{4525C59E-636A-4AA1-8F4A-CAB43ED3EB6E}" dt="2024-03-12T07:47:05.399" v="208" actId="1076"/>
          <ac:spMkLst>
            <pc:docMk/>
            <pc:sldMk cId="1568706453" sldId="1962"/>
            <ac:spMk id="2" creationId="{27ED25D1-CD0D-1CC0-1296-50A34431D8E8}"/>
          </ac:spMkLst>
        </pc:spChg>
        <pc:spChg chg="mod">
          <ac:chgData name="Toril Grøtte" userId="98d7944a-e0a7-4861-8668-1303d38b8fb6" providerId="ADAL" clId="{4525C59E-636A-4AA1-8F4A-CAB43ED3EB6E}" dt="2024-03-12T13:26:45.614" v="639" actId="255"/>
          <ac:spMkLst>
            <pc:docMk/>
            <pc:sldMk cId="1568706453" sldId="1962"/>
            <ac:spMk id="3" creationId="{9E1DC697-5EEC-E16B-E763-5A2D9092E69E}"/>
          </ac:spMkLst>
        </pc:spChg>
      </pc:sldChg>
      <pc:sldChg chg="del">
        <pc:chgData name="Toril Grøtte" userId="98d7944a-e0a7-4861-8668-1303d38b8fb6" providerId="ADAL" clId="{4525C59E-636A-4AA1-8F4A-CAB43ED3EB6E}" dt="2024-03-12T07:38:51.401" v="83" actId="47"/>
        <pc:sldMkLst>
          <pc:docMk/>
          <pc:sldMk cId="3732956546" sldId="1963"/>
        </pc:sldMkLst>
      </pc:sldChg>
      <pc:sldChg chg="del">
        <pc:chgData name="Toril Grøtte" userId="98d7944a-e0a7-4861-8668-1303d38b8fb6" providerId="ADAL" clId="{4525C59E-636A-4AA1-8F4A-CAB43ED3EB6E}" dt="2024-03-12T07:38:51.737" v="84" actId="47"/>
        <pc:sldMkLst>
          <pc:docMk/>
          <pc:sldMk cId="1315520915" sldId="1964"/>
        </pc:sldMkLst>
      </pc:sldChg>
      <pc:sldChg chg="addSp delSp modSp mod">
        <pc:chgData name="Toril Grøtte" userId="98d7944a-e0a7-4861-8668-1303d38b8fb6" providerId="ADAL" clId="{4525C59E-636A-4AA1-8F4A-CAB43ED3EB6E}" dt="2024-03-12T13:28:36.696" v="644" actId="5793"/>
        <pc:sldMkLst>
          <pc:docMk/>
          <pc:sldMk cId="2057731770" sldId="1965"/>
        </pc:sldMkLst>
        <pc:spChg chg="mod">
          <ac:chgData name="Toril Grøtte" userId="98d7944a-e0a7-4861-8668-1303d38b8fb6" providerId="ADAL" clId="{4525C59E-636A-4AA1-8F4A-CAB43ED3EB6E}" dt="2024-03-12T07:39:15.697" v="165" actId="20577"/>
          <ac:spMkLst>
            <pc:docMk/>
            <pc:sldMk cId="2057731770" sldId="1965"/>
            <ac:spMk id="2" creationId="{A5E612B8-2162-79CE-F1B0-A6995BE39464}"/>
          </ac:spMkLst>
        </pc:spChg>
        <pc:spChg chg="del mod">
          <ac:chgData name="Toril Grøtte" userId="98d7944a-e0a7-4861-8668-1303d38b8fb6" providerId="ADAL" clId="{4525C59E-636A-4AA1-8F4A-CAB43ED3EB6E}" dt="2024-03-12T07:39:21.214" v="167" actId="478"/>
          <ac:spMkLst>
            <pc:docMk/>
            <pc:sldMk cId="2057731770" sldId="1965"/>
            <ac:spMk id="3" creationId="{249E58E5-9155-7958-86FF-EF258A24EF96}"/>
          </ac:spMkLst>
        </pc:spChg>
        <pc:spChg chg="add mod">
          <ac:chgData name="Toril Grøtte" userId="98d7944a-e0a7-4861-8668-1303d38b8fb6" providerId="ADAL" clId="{4525C59E-636A-4AA1-8F4A-CAB43ED3EB6E}" dt="2024-03-12T13:28:36.696" v="644" actId="5793"/>
          <ac:spMkLst>
            <pc:docMk/>
            <pc:sldMk cId="2057731770" sldId="1965"/>
            <ac:spMk id="4" creationId="{C35AA377-C08A-6756-6B1C-2757D7E80C6B}"/>
          </ac:spMkLst>
        </pc:spChg>
      </pc:sldChg>
      <pc:sldChg chg="addSp delSp modSp new">
        <pc:chgData name="Toril Grøtte" userId="98d7944a-e0a7-4861-8668-1303d38b8fb6" providerId="ADAL" clId="{4525C59E-636A-4AA1-8F4A-CAB43ED3EB6E}" dt="2024-03-12T07:40:16.656" v="173" actId="1076"/>
        <pc:sldMkLst>
          <pc:docMk/>
          <pc:sldMk cId="2108059076" sldId="1966"/>
        </pc:sldMkLst>
        <pc:spChg chg="del">
          <ac:chgData name="Toril Grøtte" userId="98d7944a-e0a7-4861-8668-1303d38b8fb6" providerId="ADAL" clId="{4525C59E-636A-4AA1-8F4A-CAB43ED3EB6E}" dt="2024-03-12T07:40:09.345" v="170" actId="478"/>
          <ac:spMkLst>
            <pc:docMk/>
            <pc:sldMk cId="2108059076" sldId="1966"/>
            <ac:spMk id="2" creationId="{690C1C0B-C3FE-EFEF-AE17-A70BD26D3B1D}"/>
          </ac:spMkLst>
        </pc:spChg>
        <pc:spChg chg="del">
          <ac:chgData name="Toril Grøtte" userId="98d7944a-e0a7-4861-8668-1303d38b8fb6" providerId="ADAL" clId="{4525C59E-636A-4AA1-8F4A-CAB43ED3EB6E}" dt="2024-03-12T07:40:12.290" v="171" actId="478"/>
          <ac:spMkLst>
            <pc:docMk/>
            <pc:sldMk cId="2108059076" sldId="1966"/>
            <ac:spMk id="3" creationId="{DD802E8E-0230-DC6C-92A2-8F7F9A465689}"/>
          </ac:spMkLst>
        </pc:spChg>
        <pc:picChg chg="add mod">
          <ac:chgData name="Toril Grøtte" userId="98d7944a-e0a7-4861-8668-1303d38b8fb6" providerId="ADAL" clId="{4525C59E-636A-4AA1-8F4A-CAB43ED3EB6E}" dt="2024-03-12T07:40:16.656" v="173" actId="1076"/>
          <ac:picMkLst>
            <pc:docMk/>
            <pc:sldMk cId="2108059076" sldId="1966"/>
            <ac:picMk id="1026" creationId="{AA4653C6-B6C4-E8E8-7FE4-1CF83BFA5BB9}"/>
          </ac:picMkLst>
        </pc:picChg>
      </pc:sldChg>
      <pc:sldChg chg="addSp delSp modSp new">
        <pc:chgData name="Toril Grøtte" userId="98d7944a-e0a7-4861-8668-1303d38b8fb6" providerId="ADAL" clId="{4525C59E-636A-4AA1-8F4A-CAB43ED3EB6E}" dt="2024-03-12T07:42:00.655" v="185"/>
        <pc:sldMkLst>
          <pc:docMk/>
          <pc:sldMk cId="2076308756" sldId="1967"/>
        </pc:sldMkLst>
        <pc:spChg chg="del">
          <ac:chgData name="Toril Grøtte" userId="98d7944a-e0a7-4861-8668-1303d38b8fb6" providerId="ADAL" clId="{4525C59E-636A-4AA1-8F4A-CAB43ED3EB6E}" dt="2024-03-12T07:41:05.064" v="177" actId="478"/>
          <ac:spMkLst>
            <pc:docMk/>
            <pc:sldMk cId="2076308756" sldId="1967"/>
            <ac:spMk id="2" creationId="{57214F58-FA45-354A-88A0-7361DBA775B5}"/>
          </ac:spMkLst>
        </pc:spChg>
        <pc:spChg chg="del">
          <ac:chgData name="Toril Grøtte" userId="98d7944a-e0a7-4861-8668-1303d38b8fb6" providerId="ADAL" clId="{4525C59E-636A-4AA1-8F4A-CAB43ED3EB6E}" dt="2024-03-12T07:41:07.059" v="178" actId="478"/>
          <ac:spMkLst>
            <pc:docMk/>
            <pc:sldMk cId="2076308756" sldId="1967"/>
            <ac:spMk id="3" creationId="{9005163B-0B8C-92D4-B445-C10E347A7D14}"/>
          </ac:spMkLst>
        </pc:spChg>
        <pc:picChg chg="add del mod">
          <ac:chgData name="Toril Grøtte" userId="98d7944a-e0a7-4861-8668-1303d38b8fb6" providerId="ADAL" clId="{4525C59E-636A-4AA1-8F4A-CAB43ED3EB6E}" dt="2024-03-12T07:41:48.959" v="184" actId="478"/>
          <ac:picMkLst>
            <pc:docMk/>
            <pc:sldMk cId="2076308756" sldId="1967"/>
            <ac:picMk id="2050" creationId="{CCBBB276-2867-BC09-D53C-F5797D106496}"/>
          </ac:picMkLst>
        </pc:picChg>
        <pc:picChg chg="add">
          <ac:chgData name="Toril Grøtte" userId="98d7944a-e0a7-4861-8668-1303d38b8fb6" providerId="ADAL" clId="{4525C59E-636A-4AA1-8F4A-CAB43ED3EB6E}" dt="2024-03-12T07:42:00.655" v="185"/>
          <ac:picMkLst>
            <pc:docMk/>
            <pc:sldMk cId="2076308756" sldId="1967"/>
            <ac:picMk id="2052" creationId="{218244CC-B116-4DF0-0FD5-165A46EAC219}"/>
          </ac:picMkLst>
        </pc:picChg>
      </pc:sldChg>
      <pc:sldChg chg="addSp delSp modSp new">
        <pc:chgData name="Toril Grøtte" userId="98d7944a-e0a7-4861-8668-1303d38b8fb6" providerId="ADAL" clId="{4525C59E-636A-4AA1-8F4A-CAB43ED3EB6E}" dt="2024-03-12T07:42:15.292" v="190" actId="1076"/>
        <pc:sldMkLst>
          <pc:docMk/>
          <pc:sldMk cId="2417766608" sldId="1968"/>
        </pc:sldMkLst>
        <pc:spChg chg="del">
          <ac:chgData name="Toril Grøtte" userId="98d7944a-e0a7-4861-8668-1303d38b8fb6" providerId="ADAL" clId="{4525C59E-636A-4AA1-8F4A-CAB43ED3EB6E}" dt="2024-03-12T07:42:09.510" v="186" actId="478"/>
          <ac:spMkLst>
            <pc:docMk/>
            <pc:sldMk cId="2417766608" sldId="1968"/>
            <ac:spMk id="2" creationId="{35128F6D-2944-DCB5-AAE1-CA7A8E4F95A4}"/>
          </ac:spMkLst>
        </pc:spChg>
        <pc:spChg chg="del mod">
          <ac:chgData name="Toril Grøtte" userId="98d7944a-e0a7-4861-8668-1303d38b8fb6" providerId="ADAL" clId="{4525C59E-636A-4AA1-8F4A-CAB43ED3EB6E}" dt="2024-03-12T07:42:11.626" v="188" actId="478"/>
          <ac:spMkLst>
            <pc:docMk/>
            <pc:sldMk cId="2417766608" sldId="1968"/>
            <ac:spMk id="3" creationId="{C447A2F9-F2B8-EC21-D37B-A20A8A20C67E}"/>
          </ac:spMkLst>
        </pc:spChg>
        <pc:picChg chg="add mod">
          <ac:chgData name="Toril Grøtte" userId="98d7944a-e0a7-4861-8668-1303d38b8fb6" providerId="ADAL" clId="{4525C59E-636A-4AA1-8F4A-CAB43ED3EB6E}" dt="2024-03-12T07:42:15.292" v="190" actId="1076"/>
          <ac:picMkLst>
            <pc:docMk/>
            <pc:sldMk cId="2417766608" sldId="1968"/>
            <ac:picMk id="3074" creationId="{7A1DD16E-581E-F31A-BAE7-02F5A8E34F68}"/>
          </ac:picMkLst>
        </pc:picChg>
      </pc:sldChg>
      <pc:sldChg chg="addSp delSp modSp new">
        <pc:chgData name="Toril Grøtte" userId="98d7944a-e0a7-4861-8668-1303d38b8fb6" providerId="ADAL" clId="{4525C59E-636A-4AA1-8F4A-CAB43ED3EB6E}" dt="2024-03-12T07:42:37.452" v="195" actId="1076"/>
        <pc:sldMkLst>
          <pc:docMk/>
          <pc:sldMk cId="2667292165" sldId="1969"/>
        </pc:sldMkLst>
        <pc:spChg chg="del">
          <ac:chgData name="Toril Grøtte" userId="98d7944a-e0a7-4861-8668-1303d38b8fb6" providerId="ADAL" clId="{4525C59E-636A-4AA1-8F4A-CAB43ED3EB6E}" dt="2024-03-12T07:42:30.130" v="191" actId="478"/>
          <ac:spMkLst>
            <pc:docMk/>
            <pc:sldMk cId="2667292165" sldId="1969"/>
            <ac:spMk id="2" creationId="{6640545D-7013-4B93-9B67-E671EAAA8FA2}"/>
          </ac:spMkLst>
        </pc:spChg>
        <pc:spChg chg="del mod">
          <ac:chgData name="Toril Grøtte" userId="98d7944a-e0a7-4861-8668-1303d38b8fb6" providerId="ADAL" clId="{4525C59E-636A-4AA1-8F4A-CAB43ED3EB6E}" dt="2024-03-12T07:42:32.775" v="193" actId="478"/>
          <ac:spMkLst>
            <pc:docMk/>
            <pc:sldMk cId="2667292165" sldId="1969"/>
            <ac:spMk id="3" creationId="{536D2497-684F-710E-31A4-3A375D43CE98}"/>
          </ac:spMkLst>
        </pc:spChg>
        <pc:picChg chg="add mod">
          <ac:chgData name="Toril Grøtte" userId="98d7944a-e0a7-4861-8668-1303d38b8fb6" providerId="ADAL" clId="{4525C59E-636A-4AA1-8F4A-CAB43ED3EB6E}" dt="2024-03-12T07:42:37.452" v="195" actId="1076"/>
          <ac:picMkLst>
            <pc:docMk/>
            <pc:sldMk cId="2667292165" sldId="1969"/>
            <ac:picMk id="4098" creationId="{776E9F4E-3F7F-8584-6D25-FB5845B0E6FB}"/>
          </ac:picMkLst>
        </pc:picChg>
      </pc:sldChg>
      <pc:sldChg chg="addSp delSp new del">
        <pc:chgData name="Toril Grøtte" userId="98d7944a-e0a7-4861-8668-1303d38b8fb6" providerId="ADAL" clId="{4525C59E-636A-4AA1-8F4A-CAB43ED3EB6E}" dt="2024-03-12T13:28:15.313" v="640" actId="47"/>
        <pc:sldMkLst>
          <pc:docMk/>
          <pc:sldMk cId="1414117345" sldId="1970"/>
        </pc:sldMkLst>
        <pc:spChg chg="del">
          <ac:chgData name="Toril Grøtte" userId="98d7944a-e0a7-4861-8668-1303d38b8fb6" providerId="ADAL" clId="{4525C59E-636A-4AA1-8F4A-CAB43ED3EB6E}" dt="2024-03-12T07:43:00.426" v="196" actId="478"/>
          <ac:spMkLst>
            <pc:docMk/>
            <pc:sldMk cId="1414117345" sldId="1970"/>
            <ac:spMk id="2" creationId="{FA71C0BE-0D8B-9FAE-860D-786D139EE353}"/>
          </ac:spMkLst>
        </pc:spChg>
        <pc:picChg chg="add">
          <ac:chgData name="Toril Grøtte" userId="98d7944a-e0a7-4861-8668-1303d38b8fb6" providerId="ADAL" clId="{4525C59E-636A-4AA1-8F4A-CAB43ED3EB6E}" dt="2024-03-12T07:43:02.794" v="197"/>
          <ac:picMkLst>
            <pc:docMk/>
            <pc:sldMk cId="1414117345" sldId="1970"/>
            <ac:picMk id="5122" creationId="{52CFC678-BE58-DA9A-13CB-3AAA743A7A95}"/>
          </ac:picMkLst>
        </pc:picChg>
      </pc:sldChg>
      <pc:sldChg chg="addSp delSp modSp new ord">
        <pc:chgData name="Toril Grøtte" userId="98d7944a-e0a7-4861-8668-1303d38b8fb6" providerId="ADAL" clId="{4525C59E-636A-4AA1-8F4A-CAB43ED3EB6E}" dt="2024-03-12T07:49:52.980" v="227" actId="1076"/>
        <pc:sldMkLst>
          <pc:docMk/>
          <pc:sldMk cId="564518687" sldId="1971"/>
        </pc:sldMkLst>
        <pc:spChg chg="del mod">
          <ac:chgData name="Toril Grøtte" userId="98d7944a-e0a7-4861-8668-1303d38b8fb6" providerId="ADAL" clId="{4525C59E-636A-4AA1-8F4A-CAB43ED3EB6E}" dt="2024-03-12T07:49:32.626" v="224" actId="478"/>
          <ac:spMkLst>
            <pc:docMk/>
            <pc:sldMk cId="564518687" sldId="1971"/>
            <ac:spMk id="2" creationId="{113C2594-FA27-F81D-5DB3-18070A2A33BC}"/>
          </ac:spMkLst>
        </pc:spChg>
        <pc:picChg chg="add mod">
          <ac:chgData name="Toril Grøtte" userId="98d7944a-e0a7-4861-8668-1303d38b8fb6" providerId="ADAL" clId="{4525C59E-636A-4AA1-8F4A-CAB43ED3EB6E}" dt="2024-03-12T07:49:52.980" v="227" actId="1076"/>
          <ac:picMkLst>
            <pc:docMk/>
            <pc:sldMk cId="564518687" sldId="1971"/>
            <ac:picMk id="6146" creationId="{E2AFDC6C-663D-5EE2-375E-7863C72542F1}"/>
          </ac:picMkLst>
        </pc:picChg>
      </pc:sldChg>
      <pc:sldChg chg="addSp delSp modSp new">
        <pc:chgData name="Toril Grøtte" userId="98d7944a-e0a7-4861-8668-1303d38b8fb6" providerId="ADAL" clId="{4525C59E-636A-4AA1-8F4A-CAB43ED3EB6E}" dt="2024-03-12T07:53:53.392" v="252" actId="478"/>
        <pc:sldMkLst>
          <pc:docMk/>
          <pc:sldMk cId="179910777" sldId="1972"/>
        </pc:sldMkLst>
        <pc:spChg chg="del">
          <ac:chgData name="Toril Grøtte" userId="98d7944a-e0a7-4861-8668-1303d38b8fb6" providerId="ADAL" clId="{4525C59E-636A-4AA1-8F4A-CAB43ED3EB6E}" dt="2024-03-12T07:53:41.756" v="248" actId="478"/>
          <ac:spMkLst>
            <pc:docMk/>
            <pc:sldMk cId="179910777" sldId="1972"/>
            <ac:spMk id="2" creationId="{B2926E42-E81D-4D68-879D-711FA88BDFE0}"/>
          </ac:spMkLst>
        </pc:spChg>
        <pc:spChg chg="del">
          <ac:chgData name="Toril Grøtte" userId="98d7944a-e0a7-4861-8668-1303d38b8fb6" providerId="ADAL" clId="{4525C59E-636A-4AA1-8F4A-CAB43ED3EB6E}" dt="2024-03-12T07:53:53.392" v="252" actId="478"/>
          <ac:spMkLst>
            <pc:docMk/>
            <pc:sldMk cId="179910777" sldId="1972"/>
            <ac:spMk id="3" creationId="{ABD9ED45-544D-6D5C-D165-325F28BF8AED}"/>
          </ac:spMkLst>
        </pc:spChg>
        <pc:picChg chg="add mod">
          <ac:chgData name="Toril Grøtte" userId="98d7944a-e0a7-4861-8668-1303d38b8fb6" providerId="ADAL" clId="{4525C59E-636A-4AA1-8F4A-CAB43ED3EB6E}" dt="2024-03-12T07:53:50.291" v="251" actId="14100"/>
          <ac:picMkLst>
            <pc:docMk/>
            <pc:sldMk cId="179910777" sldId="1972"/>
            <ac:picMk id="7170" creationId="{88478387-02F7-7059-B7D3-1DD8C56C796A}"/>
          </ac:picMkLst>
        </pc:picChg>
      </pc:sldChg>
      <pc:sldChg chg="addSp delSp modSp new mod">
        <pc:chgData name="Toril Grøtte" userId="98d7944a-e0a7-4861-8668-1303d38b8fb6" providerId="ADAL" clId="{4525C59E-636A-4AA1-8F4A-CAB43ED3EB6E}" dt="2024-03-12T13:46:02.017" v="753" actId="20577"/>
        <pc:sldMkLst>
          <pc:docMk/>
          <pc:sldMk cId="1516544917" sldId="1973"/>
        </pc:sldMkLst>
        <pc:spChg chg="del">
          <ac:chgData name="Toril Grøtte" userId="98d7944a-e0a7-4861-8668-1303d38b8fb6" providerId="ADAL" clId="{4525C59E-636A-4AA1-8F4A-CAB43ED3EB6E}" dt="2024-03-12T13:37:39.396" v="723"/>
          <ac:spMkLst>
            <pc:docMk/>
            <pc:sldMk cId="1516544917" sldId="1973"/>
            <ac:spMk id="3" creationId="{6EAF9A03-FD48-1F86-6BC7-6053A66BCCC8}"/>
          </ac:spMkLst>
        </pc:spChg>
        <pc:spChg chg="add mod">
          <ac:chgData name="Toril Grøtte" userId="98d7944a-e0a7-4861-8668-1303d38b8fb6" providerId="ADAL" clId="{4525C59E-636A-4AA1-8F4A-CAB43ED3EB6E}" dt="2024-03-12T13:46:02.017" v="753" actId="20577"/>
          <ac:spMkLst>
            <pc:docMk/>
            <pc:sldMk cId="1516544917" sldId="1973"/>
            <ac:spMk id="4" creationId="{5853DC78-366E-4F9D-7793-73374A8CB8B9}"/>
          </ac:spMkLst>
        </pc:spChg>
        <pc:picChg chg="add mod">
          <ac:chgData name="Toril Grøtte" userId="98d7944a-e0a7-4861-8668-1303d38b8fb6" providerId="ADAL" clId="{4525C59E-636A-4AA1-8F4A-CAB43ED3EB6E}" dt="2024-03-12T13:45:20.074" v="746" actId="208"/>
          <ac:picMkLst>
            <pc:docMk/>
            <pc:sldMk cId="1516544917" sldId="1973"/>
            <ac:picMk id="9218" creationId="{4AEC98F1-A2AD-F33C-1F7F-05EBB81E47A5}"/>
          </ac:picMkLst>
        </pc:picChg>
      </pc:sldChg>
      <pc:sldChg chg="addSp delSp modSp new mod ord">
        <pc:chgData name="Toril Grøtte" userId="98d7944a-e0a7-4861-8668-1303d38b8fb6" providerId="ADAL" clId="{4525C59E-636A-4AA1-8F4A-CAB43ED3EB6E}" dt="2024-03-12T13:45:52.721" v="751" actId="20577"/>
        <pc:sldMkLst>
          <pc:docMk/>
          <pc:sldMk cId="223520941" sldId="1974"/>
        </pc:sldMkLst>
        <pc:spChg chg="del">
          <ac:chgData name="Toril Grøtte" userId="98d7944a-e0a7-4861-8668-1303d38b8fb6" providerId="ADAL" clId="{4525C59E-636A-4AA1-8F4A-CAB43ED3EB6E}" dt="2024-03-12T07:54:33.320" v="255" actId="478"/>
          <ac:spMkLst>
            <pc:docMk/>
            <pc:sldMk cId="223520941" sldId="1974"/>
            <ac:spMk id="2" creationId="{6C58018E-3892-4141-9436-3184E1F2F15D}"/>
          </ac:spMkLst>
        </pc:spChg>
        <pc:spChg chg="del">
          <ac:chgData name="Toril Grøtte" userId="98d7944a-e0a7-4861-8668-1303d38b8fb6" providerId="ADAL" clId="{4525C59E-636A-4AA1-8F4A-CAB43ED3EB6E}" dt="2024-03-12T07:54:36.320" v="256" actId="478"/>
          <ac:spMkLst>
            <pc:docMk/>
            <pc:sldMk cId="223520941" sldId="1974"/>
            <ac:spMk id="3" creationId="{74AC6388-A07F-3AE0-C286-9AF92696B825}"/>
          </ac:spMkLst>
        </pc:spChg>
        <pc:spChg chg="add mod">
          <ac:chgData name="Toril Grøtte" userId="98d7944a-e0a7-4861-8668-1303d38b8fb6" providerId="ADAL" clId="{4525C59E-636A-4AA1-8F4A-CAB43ED3EB6E}" dt="2024-03-12T13:45:52.721" v="751" actId="20577"/>
          <ac:spMkLst>
            <pc:docMk/>
            <pc:sldMk cId="223520941" sldId="1974"/>
            <ac:spMk id="4" creationId="{3E4A9B76-25B5-8101-DEF0-804AC5F8A319}"/>
          </ac:spMkLst>
        </pc:spChg>
        <pc:picChg chg="add mod">
          <ac:chgData name="Toril Grøtte" userId="98d7944a-e0a7-4861-8668-1303d38b8fb6" providerId="ADAL" clId="{4525C59E-636A-4AA1-8F4A-CAB43ED3EB6E}" dt="2024-03-12T13:45:47.135" v="750" actId="208"/>
          <ac:picMkLst>
            <pc:docMk/>
            <pc:sldMk cId="223520941" sldId="1974"/>
            <ac:picMk id="8194" creationId="{09701B34-A0C6-3292-4344-4CF45809E155}"/>
          </ac:picMkLst>
        </pc:picChg>
        <pc:picChg chg="add">
          <ac:chgData name="Toril Grøtte" userId="98d7944a-e0a7-4861-8668-1303d38b8fb6" providerId="ADAL" clId="{4525C59E-636A-4AA1-8F4A-CAB43ED3EB6E}" dt="2024-03-12T07:54:59.235" v="260"/>
          <ac:picMkLst>
            <pc:docMk/>
            <pc:sldMk cId="223520941" sldId="1974"/>
            <ac:picMk id="8196" creationId="{8842CDFA-4018-40BA-23DA-C1A068C757AD}"/>
          </ac:picMkLst>
        </pc:picChg>
      </pc:sldChg>
      <pc:sldChg chg="modSp new mod">
        <pc:chgData name="Toril Grøtte" userId="98d7944a-e0a7-4861-8668-1303d38b8fb6" providerId="ADAL" clId="{4525C59E-636A-4AA1-8F4A-CAB43ED3EB6E}" dt="2024-03-12T12:54:36.627" v="286" actId="5793"/>
        <pc:sldMkLst>
          <pc:docMk/>
          <pc:sldMk cId="3863650706" sldId="1975"/>
        </pc:sldMkLst>
        <pc:spChg chg="mod">
          <ac:chgData name="Toril Grøtte" userId="98d7944a-e0a7-4861-8668-1303d38b8fb6" providerId="ADAL" clId="{4525C59E-636A-4AA1-8F4A-CAB43ED3EB6E}" dt="2024-03-12T07:56:26.622" v="284" actId="20577"/>
          <ac:spMkLst>
            <pc:docMk/>
            <pc:sldMk cId="3863650706" sldId="1975"/>
            <ac:spMk id="2" creationId="{40C0E8B0-8B3C-C2A7-4287-B0F9CC50098A}"/>
          </ac:spMkLst>
        </pc:spChg>
        <pc:spChg chg="mod">
          <ac:chgData name="Toril Grøtte" userId="98d7944a-e0a7-4861-8668-1303d38b8fb6" providerId="ADAL" clId="{4525C59E-636A-4AA1-8F4A-CAB43ED3EB6E}" dt="2024-03-12T12:54:36.627" v="286" actId="5793"/>
          <ac:spMkLst>
            <pc:docMk/>
            <pc:sldMk cId="3863650706" sldId="1975"/>
            <ac:spMk id="3" creationId="{32DD679C-5E52-64B3-6851-9698033461CB}"/>
          </ac:spMkLst>
        </pc:spChg>
      </pc:sldChg>
      <pc:sldChg chg="modSp new mod">
        <pc:chgData name="Toril Grøtte" userId="98d7944a-e0a7-4861-8668-1303d38b8fb6" providerId="ADAL" clId="{4525C59E-636A-4AA1-8F4A-CAB43ED3EB6E}" dt="2024-03-12T12:57:40.462" v="465" actId="255"/>
        <pc:sldMkLst>
          <pc:docMk/>
          <pc:sldMk cId="1055584476" sldId="1976"/>
        </pc:sldMkLst>
        <pc:spChg chg="mod">
          <ac:chgData name="Toril Grøtte" userId="98d7944a-e0a7-4861-8668-1303d38b8fb6" providerId="ADAL" clId="{4525C59E-636A-4AA1-8F4A-CAB43ED3EB6E}" dt="2024-03-12T12:56:41.330" v="326" actId="20577"/>
          <ac:spMkLst>
            <pc:docMk/>
            <pc:sldMk cId="1055584476" sldId="1976"/>
            <ac:spMk id="2" creationId="{92116266-896B-7A2D-3624-FCACC9831375}"/>
          </ac:spMkLst>
        </pc:spChg>
        <pc:spChg chg="mod">
          <ac:chgData name="Toril Grøtte" userId="98d7944a-e0a7-4861-8668-1303d38b8fb6" providerId="ADAL" clId="{4525C59E-636A-4AA1-8F4A-CAB43ED3EB6E}" dt="2024-03-12T12:57:40.462" v="465" actId="255"/>
          <ac:spMkLst>
            <pc:docMk/>
            <pc:sldMk cId="1055584476" sldId="1976"/>
            <ac:spMk id="3" creationId="{7DEC62B5-576E-0C1B-8BB0-4599518574D2}"/>
          </ac:spMkLst>
        </pc:spChg>
      </pc:sldChg>
      <pc:sldChg chg="addSp delSp modSp new ord">
        <pc:chgData name="Toril Grøtte" userId="98d7944a-e0a7-4861-8668-1303d38b8fb6" providerId="ADAL" clId="{4525C59E-636A-4AA1-8F4A-CAB43ED3EB6E}" dt="2024-03-21T09:36:56.332" v="868"/>
        <pc:sldMkLst>
          <pc:docMk/>
          <pc:sldMk cId="3877609746" sldId="1977"/>
        </pc:sldMkLst>
        <pc:spChg chg="del">
          <ac:chgData name="Toril Grøtte" userId="98d7944a-e0a7-4861-8668-1303d38b8fb6" providerId="ADAL" clId="{4525C59E-636A-4AA1-8F4A-CAB43ED3EB6E}" dt="2024-03-12T12:57:51.117" v="466" actId="478"/>
          <ac:spMkLst>
            <pc:docMk/>
            <pc:sldMk cId="3877609746" sldId="1977"/>
            <ac:spMk id="2" creationId="{288FEBE5-E066-3839-EFF8-C90205443F49}"/>
          </ac:spMkLst>
        </pc:spChg>
        <pc:spChg chg="del">
          <ac:chgData name="Toril Grøtte" userId="98d7944a-e0a7-4861-8668-1303d38b8fb6" providerId="ADAL" clId="{4525C59E-636A-4AA1-8F4A-CAB43ED3EB6E}" dt="2024-03-12T12:57:53.504" v="467" actId="478"/>
          <ac:spMkLst>
            <pc:docMk/>
            <pc:sldMk cId="3877609746" sldId="1977"/>
            <ac:spMk id="3" creationId="{38BEA3E7-3025-C284-23B2-F58D1B648AFF}"/>
          </ac:spMkLst>
        </pc:spChg>
        <pc:picChg chg="add mod">
          <ac:chgData name="Toril Grøtte" userId="98d7944a-e0a7-4861-8668-1303d38b8fb6" providerId="ADAL" clId="{4525C59E-636A-4AA1-8F4A-CAB43ED3EB6E}" dt="2024-03-12T13:00:27.057" v="508" actId="1038"/>
          <ac:picMkLst>
            <pc:docMk/>
            <pc:sldMk cId="3877609746" sldId="1977"/>
            <ac:picMk id="10242" creationId="{422AC896-FBB4-1E56-4EAE-CDA6E1126AC1}"/>
          </ac:picMkLst>
        </pc:picChg>
        <pc:picChg chg="add mod">
          <ac:chgData name="Toril Grøtte" userId="98d7944a-e0a7-4861-8668-1303d38b8fb6" providerId="ADAL" clId="{4525C59E-636A-4AA1-8F4A-CAB43ED3EB6E}" dt="2024-03-12T13:00:32.425" v="524" actId="1038"/>
          <ac:picMkLst>
            <pc:docMk/>
            <pc:sldMk cId="3877609746" sldId="1977"/>
            <ac:picMk id="10244" creationId="{96D90D6A-BD43-A0FE-4486-9A01FAD847D0}"/>
          </ac:picMkLst>
        </pc:picChg>
      </pc:sldChg>
      <pc:sldChg chg="addSp delSp modSp new del">
        <pc:chgData name="Toril Grøtte" userId="98d7944a-e0a7-4861-8668-1303d38b8fb6" providerId="ADAL" clId="{4525C59E-636A-4AA1-8F4A-CAB43ED3EB6E}" dt="2024-03-12T13:12:00.214" v="578" actId="47"/>
        <pc:sldMkLst>
          <pc:docMk/>
          <pc:sldMk cId="3316820681" sldId="1978"/>
        </pc:sldMkLst>
        <pc:spChg chg="del">
          <ac:chgData name="Toril Grøtte" userId="98d7944a-e0a7-4861-8668-1303d38b8fb6" providerId="ADAL" clId="{4525C59E-636A-4AA1-8F4A-CAB43ED3EB6E}" dt="2024-03-12T13:00:39.097" v="525" actId="478"/>
          <ac:spMkLst>
            <pc:docMk/>
            <pc:sldMk cId="3316820681" sldId="1978"/>
            <ac:spMk id="2" creationId="{2B88FFF9-0AF0-712B-C2EF-0F0544A33727}"/>
          </ac:spMkLst>
        </pc:spChg>
        <pc:spChg chg="del">
          <ac:chgData name="Toril Grøtte" userId="98d7944a-e0a7-4861-8668-1303d38b8fb6" providerId="ADAL" clId="{4525C59E-636A-4AA1-8F4A-CAB43ED3EB6E}" dt="2024-03-12T13:00:41.660" v="526" actId="478"/>
          <ac:spMkLst>
            <pc:docMk/>
            <pc:sldMk cId="3316820681" sldId="1978"/>
            <ac:spMk id="3" creationId="{97A88E82-2A1B-B160-6E6F-7C65817C06B5}"/>
          </ac:spMkLst>
        </pc:spChg>
        <pc:picChg chg="add mod">
          <ac:chgData name="Toril Grøtte" userId="98d7944a-e0a7-4861-8668-1303d38b8fb6" providerId="ADAL" clId="{4525C59E-636A-4AA1-8F4A-CAB43ED3EB6E}" dt="2024-03-12T13:02:51.529" v="537" actId="1582"/>
          <ac:picMkLst>
            <pc:docMk/>
            <pc:sldMk cId="3316820681" sldId="1978"/>
            <ac:picMk id="11266" creationId="{05139817-1E36-83DC-D5EC-D20E5AD23179}"/>
          </ac:picMkLst>
        </pc:picChg>
      </pc:sldChg>
      <pc:sldChg chg="addSp delSp modSp new">
        <pc:chgData name="Toril Grøtte" userId="98d7944a-e0a7-4861-8668-1303d38b8fb6" providerId="ADAL" clId="{4525C59E-636A-4AA1-8F4A-CAB43ED3EB6E}" dt="2024-03-12T13:05:45.295" v="554" actId="1582"/>
        <pc:sldMkLst>
          <pc:docMk/>
          <pc:sldMk cId="756916014" sldId="1979"/>
        </pc:sldMkLst>
        <pc:spChg chg="del mod">
          <ac:chgData name="Toril Grøtte" userId="98d7944a-e0a7-4861-8668-1303d38b8fb6" providerId="ADAL" clId="{4525C59E-636A-4AA1-8F4A-CAB43ED3EB6E}" dt="2024-03-12T13:03:13.481" v="540" actId="478"/>
          <ac:spMkLst>
            <pc:docMk/>
            <pc:sldMk cId="756916014" sldId="1979"/>
            <ac:spMk id="2" creationId="{6432F7CC-994A-B1B3-1005-0A68FEF2F9CD}"/>
          </ac:spMkLst>
        </pc:spChg>
        <pc:spChg chg="del">
          <ac:chgData name="Toril Grøtte" userId="98d7944a-e0a7-4861-8668-1303d38b8fb6" providerId="ADAL" clId="{4525C59E-636A-4AA1-8F4A-CAB43ED3EB6E}" dt="2024-03-12T13:03:15.932" v="541" actId="478"/>
          <ac:spMkLst>
            <pc:docMk/>
            <pc:sldMk cId="756916014" sldId="1979"/>
            <ac:spMk id="3" creationId="{2F9693DF-C8FA-8DA3-7A06-F91845C9F3B6}"/>
          </ac:spMkLst>
        </pc:spChg>
        <pc:picChg chg="add mod">
          <ac:chgData name="Toril Grøtte" userId="98d7944a-e0a7-4861-8668-1303d38b8fb6" providerId="ADAL" clId="{4525C59E-636A-4AA1-8F4A-CAB43ED3EB6E}" dt="2024-03-12T13:05:40.914" v="553" actId="1582"/>
          <ac:picMkLst>
            <pc:docMk/>
            <pc:sldMk cId="756916014" sldId="1979"/>
            <ac:picMk id="13314" creationId="{DD7FA3BD-49EF-9125-679F-5A8CDD1748AD}"/>
          </ac:picMkLst>
        </pc:picChg>
        <pc:picChg chg="add mod">
          <ac:chgData name="Toril Grøtte" userId="98d7944a-e0a7-4861-8668-1303d38b8fb6" providerId="ADAL" clId="{4525C59E-636A-4AA1-8F4A-CAB43ED3EB6E}" dt="2024-03-12T13:05:45.295" v="554" actId="1582"/>
          <ac:picMkLst>
            <pc:docMk/>
            <pc:sldMk cId="756916014" sldId="1979"/>
            <ac:picMk id="13316" creationId="{26EA2E0C-DF31-6EB6-9E53-7A3BAB813229}"/>
          </ac:picMkLst>
        </pc:picChg>
      </pc:sldChg>
      <pc:sldChg chg="addSp delSp modSp new del">
        <pc:chgData name="Toril Grøtte" userId="98d7944a-e0a7-4861-8668-1303d38b8fb6" providerId="ADAL" clId="{4525C59E-636A-4AA1-8F4A-CAB43ED3EB6E}" dt="2024-03-12T13:20:37.938" v="614" actId="47"/>
        <pc:sldMkLst>
          <pc:docMk/>
          <pc:sldMk cId="3587212039" sldId="1980"/>
        </pc:sldMkLst>
        <pc:spChg chg="del">
          <ac:chgData name="Toril Grøtte" userId="98d7944a-e0a7-4861-8668-1303d38b8fb6" providerId="ADAL" clId="{4525C59E-636A-4AA1-8F4A-CAB43ED3EB6E}" dt="2024-03-12T13:02:26.603" v="532" actId="478"/>
          <ac:spMkLst>
            <pc:docMk/>
            <pc:sldMk cId="3587212039" sldId="1980"/>
            <ac:spMk id="2" creationId="{6A459190-C9B3-1697-D309-CD39A0C0EA95}"/>
          </ac:spMkLst>
        </pc:spChg>
        <pc:spChg chg="del">
          <ac:chgData name="Toril Grøtte" userId="98d7944a-e0a7-4861-8668-1303d38b8fb6" providerId="ADAL" clId="{4525C59E-636A-4AA1-8F4A-CAB43ED3EB6E}" dt="2024-03-12T13:02:29.207" v="533" actId="478"/>
          <ac:spMkLst>
            <pc:docMk/>
            <pc:sldMk cId="3587212039" sldId="1980"/>
            <ac:spMk id="3" creationId="{20B7AC27-92DE-B802-18C0-C4506FBFB40C}"/>
          </ac:spMkLst>
        </pc:spChg>
        <pc:picChg chg="add mod">
          <ac:chgData name="Toril Grøtte" userId="98d7944a-e0a7-4861-8668-1303d38b8fb6" providerId="ADAL" clId="{4525C59E-636A-4AA1-8F4A-CAB43ED3EB6E}" dt="2024-03-12T13:03:01.357" v="538" actId="1582"/>
          <ac:picMkLst>
            <pc:docMk/>
            <pc:sldMk cId="3587212039" sldId="1980"/>
            <ac:picMk id="12290" creationId="{7BF58478-F962-0C53-4B32-7B740643CC94}"/>
          </ac:picMkLst>
        </pc:picChg>
      </pc:sldChg>
      <pc:sldChg chg="addSp delSp modSp new">
        <pc:chgData name="Toril Grøtte" userId="98d7944a-e0a7-4861-8668-1303d38b8fb6" providerId="ADAL" clId="{4525C59E-636A-4AA1-8F4A-CAB43ED3EB6E}" dt="2024-03-12T13:09:34.572" v="570"/>
        <pc:sldMkLst>
          <pc:docMk/>
          <pc:sldMk cId="487062146" sldId="1981"/>
        </pc:sldMkLst>
        <pc:spChg chg="del">
          <ac:chgData name="Toril Grøtte" userId="98d7944a-e0a7-4861-8668-1303d38b8fb6" providerId="ADAL" clId="{4525C59E-636A-4AA1-8F4A-CAB43ED3EB6E}" dt="2024-03-12T13:06:05.704" v="557" actId="478"/>
          <ac:spMkLst>
            <pc:docMk/>
            <pc:sldMk cId="487062146" sldId="1981"/>
            <ac:spMk id="2" creationId="{172DD7E1-5AC9-8FFF-7EAB-A9D3E15A8563}"/>
          </ac:spMkLst>
        </pc:spChg>
        <pc:spChg chg="del">
          <ac:chgData name="Toril Grøtte" userId="98d7944a-e0a7-4861-8668-1303d38b8fb6" providerId="ADAL" clId="{4525C59E-636A-4AA1-8F4A-CAB43ED3EB6E}" dt="2024-03-12T13:06:07.643" v="558" actId="478"/>
          <ac:spMkLst>
            <pc:docMk/>
            <pc:sldMk cId="487062146" sldId="1981"/>
            <ac:spMk id="3" creationId="{DF9FFD2F-A5DF-9193-7EFB-BC6F27178C59}"/>
          </ac:spMkLst>
        </pc:spChg>
        <pc:picChg chg="add mod">
          <ac:chgData name="Toril Grøtte" userId="98d7944a-e0a7-4861-8668-1303d38b8fb6" providerId="ADAL" clId="{4525C59E-636A-4AA1-8F4A-CAB43ED3EB6E}" dt="2024-03-12T13:08:02.015" v="567" actId="1582"/>
          <ac:picMkLst>
            <pc:docMk/>
            <pc:sldMk cId="487062146" sldId="1981"/>
            <ac:picMk id="14338" creationId="{AE5D2655-2FDD-8E53-D30B-1C13AE5F3B91}"/>
          </ac:picMkLst>
        </pc:picChg>
        <pc:picChg chg="add mod">
          <ac:chgData name="Toril Grøtte" userId="98d7944a-e0a7-4861-8668-1303d38b8fb6" providerId="ADAL" clId="{4525C59E-636A-4AA1-8F4A-CAB43ED3EB6E}" dt="2024-03-12T13:08:11.111" v="569" actId="14100"/>
          <ac:picMkLst>
            <pc:docMk/>
            <pc:sldMk cId="487062146" sldId="1981"/>
            <ac:picMk id="14340" creationId="{9C409EB9-C3F9-B0F8-6A95-5C41401677F0}"/>
          </ac:picMkLst>
        </pc:picChg>
        <pc:picChg chg="add">
          <ac:chgData name="Toril Grøtte" userId="98d7944a-e0a7-4861-8668-1303d38b8fb6" providerId="ADAL" clId="{4525C59E-636A-4AA1-8F4A-CAB43ED3EB6E}" dt="2024-03-12T13:09:34.572" v="570"/>
          <ac:picMkLst>
            <pc:docMk/>
            <pc:sldMk cId="487062146" sldId="1981"/>
            <ac:picMk id="14342" creationId="{F3EC66D3-A334-C3B2-2B7A-C31116B7A3DB}"/>
          </ac:picMkLst>
        </pc:picChg>
      </pc:sldChg>
      <pc:sldChg chg="addSp delSp modSp new">
        <pc:chgData name="Toril Grøtte" userId="98d7944a-e0a7-4861-8668-1303d38b8fb6" providerId="ADAL" clId="{4525C59E-636A-4AA1-8F4A-CAB43ED3EB6E}" dt="2024-03-12T13:10:44.748" v="577" actId="208"/>
        <pc:sldMkLst>
          <pc:docMk/>
          <pc:sldMk cId="2648334084" sldId="1982"/>
        </pc:sldMkLst>
        <pc:spChg chg="del">
          <ac:chgData name="Toril Grøtte" userId="98d7944a-e0a7-4861-8668-1303d38b8fb6" providerId="ADAL" clId="{4525C59E-636A-4AA1-8F4A-CAB43ED3EB6E}" dt="2024-03-12T13:09:45.256" v="571" actId="478"/>
          <ac:spMkLst>
            <pc:docMk/>
            <pc:sldMk cId="2648334084" sldId="1982"/>
            <ac:spMk id="2" creationId="{2CB23397-7AFC-F5CE-31D4-27DBC6CD5BAD}"/>
          </ac:spMkLst>
        </pc:spChg>
        <pc:spChg chg="del">
          <ac:chgData name="Toril Grøtte" userId="98d7944a-e0a7-4861-8668-1303d38b8fb6" providerId="ADAL" clId="{4525C59E-636A-4AA1-8F4A-CAB43ED3EB6E}" dt="2024-03-12T13:09:50.168" v="572" actId="478"/>
          <ac:spMkLst>
            <pc:docMk/>
            <pc:sldMk cId="2648334084" sldId="1982"/>
            <ac:spMk id="3" creationId="{7047A553-5199-9193-DA06-D6273422D378}"/>
          </ac:spMkLst>
        </pc:spChg>
        <pc:picChg chg="add mod">
          <ac:chgData name="Toril Grøtte" userId="98d7944a-e0a7-4861-8668-1303d38b8fb6" providerId="ADAL" clId="{4525C59E-636A-4AA1-8F4A-CAB43ED3EB6E}" dt="2024-03-12T13:10:44.748" v="577" actId="208"/>
          <ac:picMkLst>
            <pc:docMk/>
            <pc:sldMk cId="2648334084" sldId="1982"/>
            <ac:picMk id="15362" creationId="{D9169224-48F8-0FF0-1AD4-ACF085988950}"/>
          </ac:picMkLst>
        </pc:picChg>
      </pc:sldChg>
      <pc:sldChg chg="addSp delSp modSp new del ord">
        <pc:chgData name="Toril Grøtte" userId="98d7944a-e0a7-4861-8668-1303d38b8fb6" providerId="ADAL" clId="{4525C59E-636A-4AA1-8F4A-CAB43ED3EB6E}" dt="2024-03-21T09:37:14.337" v="869" actId="47"/>
        <pc:sldMkLst>
          <pc:docMk/>
          <pc:sldMk cId="2619305435" sldId="1983"/>
        </pc:sldMkLst>
        <pc:spChg chg="del">
          <ac:chgData name="Toril Grøtte" userId="98d7944a-e0a7-4861-8668-1303d38b8fb6" providerId="ADAL" clId="{4525C59E-636A-4AA1-8F4A-CAB43ED3EB6E}" dt="2024-03-12T13:13:08.534" v="591" actId="478"/>
          <ac:spMkLst>
            <pc:docMk/>
            <pc:sldMk cId="2619305435" sldId="1983"/>
            <ac:spMk id="2" creationId="{1B3F2CBE-A016-08AF-AF35-F4B3DCE92415}"/>
          </ac:spMkLst>
        </pc:spChg>
        <pc:spChg chg="del">
          <ac:chgData name="Toril Grøtte" userId="98d7944a-e0a7-4861-8668-1303d38b8fb6" providerId="ADAL" clId="{4525C59E-636A-4AA1-8F4A-CAB43ED3EB6E}" dt="2024-03-12T13:14:04.774" v="592" actId="478"/>
          <ac:spMkLst>
            <pc:docMk/>
            <pc:sldMk cId="2619305435" sldId="1983"/>
            <ac:spMk id="3" creationId="{5EA0764D-E07E-0FA1-B196-B533356A8BDE}"/>
          </ac:spMkLst>
        </pc:spChg>
        <pc:picChg chg="add mod">
          <ac:chgData name="Toril Grøtte" userId="98d7944a-e0a7-4861-8668-1303d38b8fb6" providerId="ADAL" clId="{4525C59E-636A-4AA1-8F4A-CAB43ED3EB6E}" dt="2024-03-12T13:15:14.897" v="606" actId="208"/>
          <ac:picMkLst>
            <pc:docMk/>
            <pc:sldMk cId="2619305435" sldId="1983"/>
            <ac:picMk id="17410" creationId="{63D1E45A-AABB-ECD5-9E5B-CF6B532D46B1}"/>
          </ac:picMkLst>
        </pc:picChg>
      </pc:sldChg>
      <pc:sldChg chg="addSp delSp modSp new">
        <pc:chgData name="Toril Grøtte" userId="98d7944a-e0a7-4861-8668-1303d38b8fb6" providerId="ADAL" clId="{4525C59E-636A-4AA1-8F4A-CAB43ED3EB6E}" dt="2024-03-12T13:12:58.168" v="586" actId="1582"/>
        <pc:sldMkLst>
          <pc:docMk/>
          <pc:sldMk cId="2040264559" sldId="1984"/>
        </pc:sldMkLst>
        <pc:spChg chg="del">
          <ac:chgData name="Toril Grøtte" userId="98d7944a-e0a7-4861-8668-1303d38b8fb6" providerId="ADAL" clId="{4525C59E-636A-4AA1-8F4A-CAB43ED3EB6E}" dt="2024-03-12T13:12:43.816" v="581" actId="478"/>
          <ac:spMkLst>
            <pc:docMk/>
            <pc:sldMk cId="2040264559" sldId="1984"/>
            <ac:spMk id="2" creationId="{9AA28EC2-125D-B894-BF7B-1EF3EDE83426}"/>
          </ac:spMkLst>
        </pc:spChg>
        <pc:spChg chg="del">
          <ac:chgData name="Toril Grøtte" userId="98d7944a-e0a7-4861-8668-1303d38b8fb6" providerId="ADAL" clId="{4525C59E-636A-4AA1-8F4A-CAB43ED3EB6E}" dt="2024-03-12T13:12:45.628" v="582" actId="478"/>
          <ac:spMkLst>
            <pc:docMk/>
            <pc:sldMk cId="2040264559" sldId="1984"/>
            <ac:spMk id="3" creationId="{4F7AAB65-9180-7915-875D-9A1F9CCEE946}"/>
          </ac:spMkLst>
        </pc:spChg>
        <pc:picChg chg="add mod">
          <ac:chgData name="Toril Grøtte" userId="98d7944a-e0a7-4861-8668-1303d38b8fb6" providerId="ADAL" clId="{4525C59E-636A-4AA1-8F4A-CAB43ED3EB6E}" dt="2024-03-12T13:12:58.168" v="586" actId="1582"/>
          <ac:picMkLst>
            <pc:docMk/>
            <pc:sldMk cId="2040264559" sldId="1984"/>
            <ac:picMk id="16386" creationId="{46F398C5-E883-8AFF-1498-AB0683B1EF79}"/>
          </ac:picMkLst>
        </pc:picChg>
      </pc:sldChg>
      <pc:sldChg chg="addSp delSp modSp new del">
        <pc:chgData name="Toril Grøtte" userId="98d7944a-e0a7-4861-8668-1303d38b8fb6" providerId="ADAL" clId="{4525C59E-636A-4AA1-8F4A-CAB43ED3EB6E}" dt="2024-03-21T09:36:43.944" v="866" actId="47"/>
        <pc:sldMkLst>
          <pc:docMk/>
          <pc:sldMk cId="3614867663" sldId="1985"/>
        </pc:sldMkLst>
        <pc:spChg chg="del">
          <ac:chgData name="Toril Grøtte" userId="98d7944a-e0a7-4861-8668-1303d38b8fb6" providerId="ADAL" clId="{4525C59E-636A-4AA1-8F4A-CAB43ED3EB6E}" dt="2024-03-12T13:16:14.923" v="608" actId="478"/>
          <ac:spMkLst>
            <pc:docMk/>
            <pc:sldMk cId="3614867663" sldId="1985"/>
            <ac:spMk id="2" creationId="{14E45D52-17E8-9E51-C2E1-17565C54C4E3}"/>
          </ac:spMkLst>
        </pc:spChg>
        <pc:spChg chg="del">
          <ac:chgData name="Toril Grøtte" userId="98d7944a-e0a7-4861-8668-1303d38b8fb6" providerId="ADAL" clId="{4525C59E-636A-4AA1-8F4A-CAB43ED3EB6E}" dt="2024-03-12T13:16:39.157" v="613" actId="478"/>
          <ac:spMkLst>
            <pc:docMk/>
            <pc:sldMk cId="3614867663" sldId="1985"/>
            <ac:spMk id="3" creationId="{212760EA-32D7-5880-0767-ADA28230AB36}"/>
          </ac:spMkLst>
        </pc:spChg>
        <pc:picChg chg="add mod">
          <ac:chgData name="Toril Grøtte" userId="98d7944a-e0a7-4861-8668-1303d38b8fb6" providerId="ADAL" clId="{4525C59E-636A-4AA1-8F4A-CAB43ED3EB6E}" dt="2024-03-12T13:16:33.095" v="612" actId="1582"/>
          <ac:picMkLst>
            <pc:docMk/>
            <pc:sldMk cId="3614867663" sldId="1985"/>
            <ac:picMk id="18434" creationId="{66EA4826-DCE3-CCD1-4F8A-4DE0F7053169}"/>
          </ac:picMkLst>
        </pc:picChg>
      </pc:sldChg>
      <pc:sldChg chg="delSp new del">
        <pc:chgData name="Toril Grøtte" userId="98d7944a-e0a7-4861-8668-1303d38b8fb6" providerId="ADAL" clId="{4525C59E-636A-4AA1-8F4A-CAB43ED3EB6E}" dt="2024-03-21T09:37:19.360" v="870" actId="47"/>
        <pc:sldMkLst>
          <pc:docMk/>
          <pc:sldMk cId="3155796629" sldId="1986"/>
        </pc:sldMkLst>
        <pc:spChg chg="del">
          <ac:chgData name="Toril Grøtte" userId="98d7944a-e0a7-4861-8668-1303d38b8fb6" providerId="ADAL" clId="{4525C59E-636A-4AA1-8F4A-CAB43ED3EB6E}" dt="2024-03-12T14:36:47.930" v="755" actId="478"/>
          <ac:spMkLst>
            <pc:docMk/>
            <pc:sldMk cId="3155796629" sldId="1986"/>
            <ac:spMk id="2" creationId="{05F78374-1AF8-04FB-41B5-10168E693027}"/>
          </ac:spMkLst>
        </pc:spChg>
        <pc:spChg chg="del">
          <ac:chgData name="Toril Grøtte" userId="98d7944a-e0a7-4861-8668-1303d38b8fb6" providerId="ADAL" clId="{4525C59E-636A-4AA1-8F4A-CAB43ED3EB6E}" dt="2024-03-12T14:36:50.540" v="756" actId="478"/>
          <ac:spMkLst>
            <pc:docMk/>
            <pc:sldMk cId="3155796629" sldId="1986"/>
            <ac:spMk id="3" creationId="{60EDA448-6980-F428-150E-51570419D0AA}"/>
          </ac:spMkLst>
        </pc:spChg>
      </pc:sldChg>
      <pc:sldChg chg="modSp add mod">
        <pc:chgData name="Toril Grøtte" userId="98d7944a-e0a7-4861-8668-1303d38b8fb6" providerId="ADAL" clId="{4525C59E-636A-4AA1-8F4A-CAB43ED3EB6E}" dt="2024-03-12T14:39:34.838" v="823" actId="20577"/>
        <pc:sldMkLst>
          <pc:docMk/>
          <pc:sldMk cId="3948039938" sldId="1987"/>
        </pc:sldMkLst>
        <pc:spChg chg="mod">
          <ac:chgData name="Toril Grøtte" userId="98d7944a-e0a7-4861-8668-1303d38b8fb6" providerId="ADAL" clId="{4525C59E-636A-4AA1-8F4A-CAB43ED3EB6E}" dt="2024-03-12T14:39:25.466" v="820" actId="20577"/>
          <ac:spMkLst>
            <pc:docMk/>
            <pc:sldMk cId="3948039938" sldId="1987"/>
            <ac:spMk id="2" creationId="{27ED25D1-CD0D-1CC0-1296-50A34431D8E8}"/>
          </ac:spMkLst>
        </pc:spChg>
        <pc:spChg chg="mod">
          <ac:chgData name="Toril Grøtte" userId="98d7944a-e0a7-4861-8668-1303d38b8fb6" providerId="ADAL" clId="{4525C59E-636A-4AA1-8F4A-CAB43ED3EB6E}" dt="2024-03-12T14:39:34.838" v="823" actId="20577"/>
          <ac:spMkLst>
            <pc:docMk/>
            <pc:sldMk cId="3948039938" sldId="1987"/>
            <ac:spMk id="3" creationId="{9E1DC697-5EEC-E16B-E763-5A2D9092E69E}"/>
          </ac:spMkLst>
        </pc:spChg>
      </pc:sldChg>
      <pc:sldChg chg="modSp new mod ord">
        <pc:chgData name="Toril Grøtte" userId="98d7944a-e0a7-4861-8668-1303d38b8fb6" providerId="ADAL" clId="{4525C59E-636A-4AA1-8F4A-CAB43ED3EB6E}" dt="2024-03-12T14:56:39.547" v="865" actId="20577"/>
        <pc:sldMkLst>
          <pc:docMk/>
          <pc:sldMk cId="791461345" sldId="1988"/>
        </pc:sldMkLst>
        <pc:spChg chg="mod">
          <ac:chgData name="Toril Grøtte" userId="98d7944a-e0a7-4861-8668-1303d38b8fb6" providerId="ADAL" clId="{4525C59E-636A-4AA1-8F4A-CAB43ED3EB6E}" dt="2024-03-12T14:55:06.652" v="843" actId="20577"/>
          <ac:spMkLst>
            <pc:docMk/>
            <pc:sldMk cId="791461345" sldId="1988"/>
            <ac:spMk id="2" creationId="{DABF0700-B154-BF0B-01EF-FC224597441B}"/>
          </ac:spMkLst>
        </pc:spChg>
        <pc:spChg chg="mod">
          <ac:chgData name="Toril Grøtte" userId="98d7944a-e0a7-4861-8668-1303d38b8fb6" providerId="ADAL" clId="{4525C59E-636A-4AA1-8F4A-CAB43ED3EB6E}" dt="2024-03-12T14:56:39.547" v="865" actId="20577"/>
          <ac:spMkLst>
            <pc:docMk/>
            <pc:sldMk cId="791461345" sldId="1988"/>
            <ac:spMk id="3" creationId="{393725E6-1CCB-032C-427B-5FBD60A107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5A7986F-FA6D-4D14-9754-AACB08557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40F09-2933-4065-A94D-37D0999E77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27567F-A480-49BF-A44D-282DED6356AB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2A0C377-901D-4F01-A45F-697A36E1A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0A5A959-1149-4ABE-BC4A-C9F51D932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05C9B4-72EE-4C75-9C44-2CD555D607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CC4B5A-A8A5-4467-81EB-90FEC331B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FA1A1-3998-4A64-8897-DA0837F9B1C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4237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934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B0112B22-3B69-4F3D-924D-19B24F23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6966B6D-E3FC-4EAE-B796-908BF57D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98F2230-DF50-43BC-A815-3F0B66251A00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58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2">
            <a:extLst>
              <a:ext uri="{FF2B5EF4-FFF2-40B4-BE49-F238E27FC236}">
                <a16:creationId xmlns:a16="http://schemas.microsoft.com/office/drawing/2014/main" id="{90A56346-6096-4EDC-A82F-E44EC12A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74CC-0F8D-4D91-8707-6D9B2D2C3B84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76DE818B-92B0-4997-8B47-2B394B50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AFCA4FCB-D931-4169-8623-0853ABF4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C0B79-12EC-4A9C-8B5C-6E298A7E104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275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emside - 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C7D7B8CA-09C8-457A-BEB4-615065EC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B1C78F83-0C35-4E45-A38B-B4045BF3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9AA0D8-C4F9-453F-8FBC-4573F4211BD1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6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emside - e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230E56C9-A11C-4722-BE01-12420FD4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DCC4951-F231-4E97-A802-9E2D8B8A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22170B-3566-4CD0-BF81-C1632E238BF0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3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emside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752C7EC-8C0A-4952-94C1-2882A3C8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2B1ED2D-9A27-42A8-ADED-10C310AA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9F6A33-7F3A-489B-A1C2-3A15D2DC788C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6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Fremside - g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A3ED078A-6CB5-46EF-900D-CBA4DEAC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C69FD68-6623-4995-B2E6-6E91FBAB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322C59-91DE-460D-94F2-FBA36229ED1B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21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Fremside - tra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BD91ECE-69D6-49C5-BDB6-1407A5AB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751D0A0-21A4-45BE-82C8-0EBD7B60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625BE19-0090-41C0-BC5F-5ECC3B7063AF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1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B5CE3022-1504-4239-9713-01EE0B19CFCC}"/>
              </a:ext>
            </a:extLst>
          </p:cNvPr>
          <p:cNvSpPr txBox="1">
            <a:spLocks/>
          </p:cNvSpPr>
          <p:nvPr/>
        </p:nvSpPr>
        <p:spPr>
          <a:xfrm>
            <a:off x="1333500" y="4362450"/>
            <a:ext cx="9620251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b-NO" sz="2800">
                <a:ea typeface="+mj-ea"/>
                <a:cs typeface="+mj-cs"/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333467" y="5005414"/>
            <a:ext cx="9525067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792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skriveside.jpg">
            <a:extLst>
              <a:ext uri="{FF2B5EF4-FFF2-40B4-BE49-F238E27FC236}">
                <a16:creationId xmlns:a16="http://schemas.microsoft.com/office/drawing/2014/main" id="{6D1B0844-54B3-471D-BA5F-2BBFD401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6B765DF-A0AA-40F1-B756-60C5ED27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C55E822-3B2E-4F29-B7A0-D87874140B1E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85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MGK_powerpoint_skriveside.jpg">
            <a:extLst>
              <a:ext uri="{FF2B5EF4-FFF2-40B4-BE49-F238E27FC236}">
                <a16:creationId xmlns:a16="http://schemas.microsoft.com/office/drawing/2014/main" id="{A01DF862-9DDF-40DE-A8E4-0FFF6A89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928670"/>
            <a:ext cx="10248933" cy="631844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47625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6477001" y="1571625"/>
            <a:ext cx="5143500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D669F8B-52EE-4C21-A2AC-43672598CD5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FF53DC8-5082-484B-838D-075746A78DAE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58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DF1DA041-DB02-48AB-A2E3-CFE08CCD01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6715C6ED-1E50-491D-BD16-0AD656E3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B33C55-C1D1-4D79-B81E-064EECFEC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2ECF60-43DF-41F1-B364-93425419F38D}" type="datetimeFigureOut">
              <a:rPr lang="nb-NO"/>
              <a:pPr>
                <a:defRPr/>
              </a:pPr>
              <a:t>21.03.2024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61A121-8812-4A55-9D50-88044D187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CCA4F4-0FD6-4F2E-BEA4-B6A53E76E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5F3BEC-D2E6-42B5-ADB4-36BA411886B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8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torgro\Downloads\Oppvekstprofil-2023-nb-5027-Midtre%20Gauldal%20(3).pdf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5F2F11E4-9075-4395-9C1E-A547430C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538" y="3527535"/>
            <a:ext cx="5478906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altLang="nb-NO" dirty="0">
                <a:latin typeface="Helvetica"/>
                <a:cs typeface="Helvetica"/>
              </a:rPr>
              <a:t>Trivselsundersøkelsen i barnehage</a:t>
            </a:r>
            <a:br>
              <a:rPr lang="nb-NO" altLang="nb-NO" dirty="0">
                <a:latin typeface="Helvetica"/>
                <a:cs typeface="Helvetica"/>
              </a:rPr>
            </a:br>
            <a:r>
              <a:rPr lang="nb-NO" altLang="nb-NO" dirty="0">
                <a:latin typeface="Helvetica"/>
                <a:cs typeface="Helvetica"/>
              </a:rPr>
              <a:t>Elevundersøkelsen</a:t>
            </a:r>
            <a:br>
              <a:rPr lang="nb-NO" altLang="nb-NO" dirty="0">
                <a:latin typeface="Helvetica"/>
                <a:cs typeface="Helvetica"/>
              </a:rPr>
            </a:br>
            <a:r>
              <a:rPr lang="nb-NO" altLang="nb-NO" dirty="0">
                <a:latin typeface="Helvetica"/>
                <a:cs typeface="Helvetica"/>
              </a:rPr>
              <a:t>Foreldreundersøkelsen</a:t>
            </a:r>
            <a:endParaRPr lang="nb-NO" altLang="nb-NO" dirty="0"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8478387-02F7-7059-B7D3-1DD8C56C7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23" y="378401"/>
            <a:ext cx="7817674" cy="58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1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C0E8B0-8B3C-C2A7-4287-B0F9CC50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Mobbing på skolen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DD679C-5E52-64B3-6851-96980334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Tabellene viser andelen elever som opplever å bli mobbet på skolen. Tabellen viser en samleskår for hvert av de tre hovedspørsmålene om mobbing i elevundersøkelsen. De tre hovedspørsmålene er: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du blitt mobbet av andre elever på skolen de siste månedene?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du blitt mobbet av voksne på skolen de siste månedene?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du blitt mobbet digitalt (mobil, </a:t>
            </a:r>
            <a:r>
              <a:rPr lang="nb-NO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iPad</a:t>
            </a:r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PC) de siste månedene?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3650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t bilde som inneholder line, tekst, diagram, Plottdiagram&#10;&#10;Automatisk generert beskrivelse">
            <a:extLst>
              <a:ext uri="{FF2B5EF4-FFF2-40B4-BE49-F238E27FC236}">
                <a16:creationId xmlns:a16="http://schemas.microsoft.com/office/drawing/2014/main" id="{09701B34-A0C6-3292-4344-4CF45809E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9" y="344261"/>
            <a:ext cx="9940451" cy="4638302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E4A9B76-25B5-8101-DEF0-804AC5F8A319}"/>
              </a:ext>
            </a:extLst>
          </p:cNvPr>
          <p:cNvSpPr txBox="1"/>
          <p:nvPr/>
        </p:nvSpPr>
        <p:spPr>
          <a:xfrm>
            <a:off x="9064831" y="4982563"/>
            <a:ext cx="1682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2023-24: </a:t>
            </a:r>
          </a:p>
          <a:p>
            <a:r>
              <a:rPr lang="nb-NO" sz="1400" dirty="0"/>
              <a:t>MGK:	10,8%</a:t>
            </a:r>
          </a:p>
          <a:p>
            <a:r>
              <a:rPr lang="nb-NO" sz="1400" dirty="0"/>
              <a:t>Landsnitt:	12,8%</a:t>
            </a:r>
          </a:p>
        </p:txBody>
      </p:sp>
    </p:spTree>
    <p:extLst>
      <p:ext uri="{BB962C8B-B14F-4D97-AF65-F5344CB8AC3E}">
        <p14:creationId xmlns:p14="http://schemas.microsoft.com/office/powerpoint/2010/main" val="223520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2974EC-A80C-04F4-18CC-4F8E3AC2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218" name="Picture 2" descr="Et bilde som inneholder tekst, skjermbilde, line, nummer&#10;&#10;Automatisk generert beskrivelse">
            <a:extLst>
              <a:ext uri="{FF2B5EF4-FFF2-40B4-BE49-F238E27FC236}">
                <a16:creationId xmlns:a16="http://schemas.microsoft.com/office/drawing/2014/main" id="{4AEC98F1-A2AD-F33C-1F7F-05EBB81E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1" y="163116"/>
            <a:ext cx="10248933" cy="47055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53DC78-366E-4F9D-7793-73374A8CB8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928141" y="4638925"/>
            <a:ext cx="1797413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sz="1400" dirty="0"/>
              <a:t>2023-24: </a:t>
            </a:r>
          </a:p>
          <a:p>
            <a:pPr marL="0" indent="0">
              <a:buNone/>
            </a:pPr>
            <a:r>
              <a:rPr lang="nb-NO" sz="1400" dirty="0"/>
              <a:t>MGK:	13,2%</a:t>
            </a:r>
          </a:p>
          <a:p>
            <a:pPr marL="0" indent="0">
              <a:buNone/>
            </a:pPr>
            <a:r>
              <a:rPr lang="nb-NO" sz="1400" dirty="0"/>
              <a:t>Landsnitt:	10,9%%</a:t>
            </a:r>
          </a:p>
        </p:txBody>
      </p:sp>
    </p:spTree>
    <p:extLst>
      <p:ext uri="{BB962C8B-B14F-4D97-AF65-F5344CB8AC3E}">
        <p14:creationId xmlns:p14="http://schemas.microsoft.com/office/powerpoint/2010/main" val="151654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116266-896B-7A2D-3624-FCACC98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Foreldreundersøkelsen - skole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EC62B5-576E-0C1B-8BB0-45995185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fontAlgn="base">
              <a:buNone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Annet hvert år gjennomføres det en foreldreundersøkelse i skolene, utarbeidet av Utdanningsdirektoratet.</a:t>
            </a:r>
          </a:p>
          <a:p>
            <a:pPr marL="0" indent="0" algn="l" rtl="0" fontAlgn="base">
              <a:buNone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undersøkelsen får foreldre si sin mening om skoletilbudet, barnas trivsel og samarbeidet mellom hjem og skole. </a:t>
            </a:r>
            <a:endParaRPr lang="nb-NO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Undersøkelsen ble gjennomført i 2023 med en svarprosent på 52,3%. Resultatene for kommunen presenteres samlet i tabeller og diagrammer under.  </a:t>
            </a:r>
          </a:p>
          <a:p>
            <a:pPr marL="0" indent="0" algn="l" rtl="0" fontAlgn="base">
              <a:buNone/>
            </a:pPr>
            <a:endParaRPr lang="nb-NO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Foreldreundersøkelsen i barnehage gjennomføres annet hvert år . Motsatt av skole og skal gjennomføres høsten 2024</a:t>
            </a:r>
            <a:endParaRPr lang="nb-NO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558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t bilde som inneholder tekst, nummer, skjermbilde, line&#10;&#10;Automatisk generert beskrivelse">
            <a:extLst>
              <a:ext uri="{FF2B5EF4-FFF2-40B4-BE49-F238E27FC236}">
                <a16:creationId xmlns:a16="http://schemas.microsoft.com/office/drawing/2014/main" id="{46F398C5-E883-8AFF-1498-AB0683B1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508484"/>
            <a:ext cx="11329060" cy="416136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6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t bilde som inneholder tekst, skjermbilde, line, Font&#10;&#10;Automatisk generert beskrivelse">
            <a:extLst>
              <a:ext uri="{FF2B5EF4-FFF2-40B4-BE49-F238E27FC236}">
                <a16:creationId xmlns:a16="http://schemas.microsoft.com/office/drawing/2014/main" id="{422AC896-FBB4-1E56-4EAE-CDA6E1126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2"/>
          <a:stretch/>
        </p:blipFill>
        <p:spPr bwMode="auto">
          <a:xfrm>
            <a:off x="213750" y="47500"/>
            <a:ext cx="11590317" cy="286890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t bilde som inneholder tekst, line, nummer, Font&#10;&#10;Automatisk generert beskrivelse">
            <a:extLst>
              <a:ext uri="{FF2B5EF4-FFF2-40B4-BE49-F238E27FC236}">
                <a16:creationId xmlns:a16="http://schemas.microsoft.com/office/drawing/2014/main" id="{96D90D6A-BD43-A0FE-4486-9A01FAD8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0" y="3062683"/>
            <a:ext cx="11590317" cy="3514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0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t bilde som inneholder tekst, nummer, Font, line&#10;&#10;Automatisk generert beskrivelse">
            <a:extLst>
              <a:ext uri="{FF2B5EF4-FFF2-40B4-BE49-F238E27FC236}">
                <a16:creationId xmlns:a16="http://schemas.microsoft.com/office/drawing/2014/main" id="{DD7FA3BD-49EF-9125-679F-5A8CDD17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78028"/>
            <a:ext cx="11412187" cy="363912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t bilde som inneholder tekst, skjermbilde, nummer, line&#10;&#10;Automatisk generert beskrivelse">
            <a:extLst>
              <a:ext uri="{FF2B5EF4-FFF2-40B4-BE49-F238E27FC236}">
                <a16:creationId xmlns:a16="http://schemas.microsoft.com/office/drawing/2014/main" id="{26EA2E0C-DF31-6EB6-9E53-7A3BAB8132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2"/>
          <a:stretch/>
        </p:blipFill>
        <p:spPr bwMode="auto">
          <a:xfrm>
            <a:off x="184067" y="4010814"/>
            <a:ext cx="11542816" cy="168783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16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t bilde som inneholder tekst, skjermbilde, line, nummer&#10;&#10;Automatisk generert beskrivelse">
            <a:extLst>
              <a:ext uri="{FF2B5EF4-FFF2-40B4-BE49-F238E27FC236}">
                <a16:creationId xmlns:a16="http://schemas.microsoft.com/office/drawing/2014/main" id="{AE5D2655-2FDD-8E53-D30B-1C13AE5F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2" y="399605"/>
            <a:ext cx="11340935" cy="167160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t bilde som inneholder tekst, skjermbilde, nummer, line&#10;&#10;Automatisk generert beskrivelse">
            <a:extLst>
              <a:ext uri="{FF2B5EF4-FFF2-40B4-BE49-F238E27FC236}">
                <a16:creationId xmlns:a16="http://schemas.microsoft.com/office/drawing/2014/main" id="{9C409EB9-C3F9-B0F8-6A95-5C414016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1" y="2385649"/>
            <a:ext cx="11459689" cy="278882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6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t bilde som inneholder tekst, skjermbilde, line&#10;&#10;Automatisk generert beskrivelse">
            <a:extLst>
              <a:ext uri="{FF2B5EF4-FFF2-40B4-BE49-F238E27FC236}">
                <a16:creationId xmlns:a16="http://schemas.microsoft.com/office/drawing/2014/main" id="{D9169224-48F8-0FF0-1AD4-ACF08598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" y="447960"/>
            <a:ext cx="11483439" cy="18974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33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BF0700-B154-BF0B-01EF-FC224597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Barnehageopptaket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3725E6-1CCB-032C-427B-5FBD60A10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Budal barnehage: 5</a:t>
            </a:r>
            <a:endParaRPr lang="nb-NO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Hauka villmarksbarnehage: 6</a:t>
            </a:r>
            <a:endParaRPr lang="nb-NO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Liøya barnehage: 15</a:t>
            </a:r>
            <a:endParaRPr lang="nb-NO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Singsås barnehage: 10</a:t>
            </a:r>
            <a:endParaRPr lang="nb-NO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Soknedal barnehage: 12</a:t>
            </a:r>
            <a:endParaRPr lang="nb-NO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Soknes barnehage: 9</a:t>
            </a:r>
            <a:endParaRPr lang="nb-NO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nb-NO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Støren barnehage: 10</a:t>
            </a:r>
          </a:p>
          <a:p>
            <a:pPr marL="0" indent="0">
              <a:buNone/>
            </a:pPr>
            <a:r>
              <a:rPr lang="nb-NO" dirty="0">
                <a:latin typeface="Aptos" panose="020B0004020202020204" pitchFamily="34" charset="0"/>
                <a:ea typeface="Aptos" panose="020B0004020202020204" pitchFamily="34" charset="0"/>
              </a:rPr>
              <a:t>Totalt 67</a:t>
            </a:r>
            <a:endParaRPr lang="nb-NO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146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ED25D1-CD0D-1CC0-1296-50A34431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36" y="400376"/>
            <a:ext cx="10248933" cy="703282"/>
          </a:xfrm>
        </p:spPr>
        <p:txBody>
          <a:bodyPr/>
          <a:lstStyle/>
          <a:p>
            <a:r>
              <a:rPr lang="nb-NO" dirty="0"/>
              <a:t>Oppvekstprofil Midtre Gauldal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1DC697-5EEC-E16B-E763-5A2D9092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836" y="1103658"/>
            <a:ext cx="10248933" cy="4043378"/>
          </a:xfrm>
        </p:spPr>
        <p:txBody>
          <a:bodyPr/>
          <a:lstStyle/>
          <a:p>
            <a:pPr marL="0" indent="0" algn="l" rtl="0" fontAlgn="base">
              <a:buNone/>
            </a:pPr>
            <a:endParaRPr lang="nb-NO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nb-NO" sz="1600" dirty="0">
                <a:hlinkClick r:id="rId2"/>
              </a:rPr>
              <a:t>Oppvekstprofil-2023-nb-5027-Midtre Gauldal (3).pdf</a:t>
            </a:r>
            <a:endParaRPr lang="nb-NO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nb-NO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3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ED25D1-CD0D-1CC0-1296-50A34431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36" y="400376"/>
            <a:ext cx="10248933" cy="703282"/>
          </a:xfrm>
        </p:spPr>
        <p:txBody>
          <a:bodyPr/>
          <a:lstStyle/>
          <a:p>
            <a:r>
              <a:rPr lang="nb-NO" dirty="0"/>
              <a:t>Trivselsundersøkelsen i barnehage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1DC697-5EEC-E16B-E763-5A2D9092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836" y="1103658"/>
            <a:ext cx="10248933" cy="4043378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Barnehagene har ulike metoder for at barna skal få medvirkning i barnehagehverdagen. Og trivselsundersøkelsen er et supplement til dette. </a:t>
            </a:r>
          </a:p>
          <a:p>
            <a:pPr marL="0" indent="0" algn="l" rtl="0" fontAlgn="base">
              <a:buNone/>
            </a:pPr>
            <a:endParaRPr lang="nb-NO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Undersøkelsen er utformet med et talende spørreskjema som sikrer at barna kan gjennomføre undersøkelsen uten å lese. Spørsmålene er tilpasset barnas alder og forståelse og er anonym. </a:t>
            </a:r>
          </a:p>
          <a:p>
            <a:pPr marL="0" indent="0" algn="l" rtl="0" fontAlgn="base">
              <a:buNone/>
            </a:pPr>
            <a:endParaRPr lang="nb-NO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Formålet med undersøkelsen er å vurdere og dokumentere barnegruppens trivsel og relasjoner i barnehagen. Barnehagene får egne rapporter som grunnlag for videre oppfølging i barnehagen. </a:t>
            </a:r>
          </a:p>
          <a:p>
            <a:pPr marL="0" indent="0" algn="l" rtl="0" fontAlgn="base">
              <a:buNone/>
            </a:pPr>
            <a:endParaRPr lang="nb-NO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er viktig at barnehagen bruker informasjonen de får fra undersøkelsen til å fange opp utfordringer enkelte barn opplever.</a:t>
            </a:r>
            <a:endParaRPr lang="nb-NO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06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t bilde som inneholder skjermbilde, tekst, line, Parallell&#10;&#10;Automatisk generert beskrivelse">
            <a:extLst>
              <a:ext uri="{FF2B5EF4-FFF2-40B4-BE49-F238E27FC236}">
                <a16:creationId xmlns:a16="http://schemas.microsoft.com/office/drawing/2014/main" id="{AA4653C6-B6C4-E8E8-7FE4-1CF83BFA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6" y="479776"/>
            <a:ext cx="1006792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5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t bilde som inneholder tekst, skjermbilde, line, Parallell&#10;&#10;Automatisk generert beskrivelse">
            <a:extLst>
              <a:ext uri="{FF2B5EF4-FFF2-40B4-BE49-F238E27FC236}">
                <a16:creationId xmlns:a16="http://schemas.microsoft.com/office/drawing/2014/main" id="{218244CC-B116-4DF0-0FD5-165A46EA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947738"/>
            <a:ext cx="989647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0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t bilde som inneholder tekst, skjermbilde, line, nummer&#10;&#10;Automatisk generert beskrivelse">
            <a:extLst>
              <a:ext uri="{FF2B5EF4-FFF2-40B4-BE49-F238E27FC236}">
                <a16:creationId xmlns:a16="http://schemas.microsoft.com/office/drawing/2014/main" id="{7A1DD16E-581E-F31A-BAE7-02F5A8E3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7" y="763360"/>
            <a:ext cx="9991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76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t bilde som inneholder skjermbilde, line, tekst, nummer&#10;&#10;Automatisk generert beskrivelse">
            <a:extLst>
              <a:ext uri="{FF2B5EF4-FFF2-40B4-BE49-F238E27FC236}">
                <a16:creationId xmlns:a16="http://schemas.microsoft.com/office/drawing/2014/main" id="{776E9F4E-3F7F-8584-6D25-FB5845B0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2" y="814265"/>
            <a:ext cx="100107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9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E612B8-2162-79CE-F1B0-A6995BE39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66" y="294525"/>
            <a:ext cx="10248933" cy="703282"/>
          </a:xfrm>
        </p:spPr>
        <p:txBody>
          <a:bodyPr/>
          <a:lstStyle/>
          <a:p>
            <a:r>
              <a:rPr lang="nb-NO" dirty="0"/>
              <a:t>Elevundersøkelsen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35AA377-C08A-6756-6B1C-2757D7E8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713" y="1243941"/>
            <a:ext cx="10248933" cy="4043378"/>
          </a:xfrm>
        </p:spPr>
        <p:txBody>
          <a:bodyPr/>
          <a:lstStyle/>
          <a:p>
            <a:pPr algn="l" rtl="0" fontAlgn="base"/>
            <a:r>
              <a:rPr lang="nb-NO" sz="2400" b="0" i="0" u="none" strike="noStrike" dirty="0">
                <a:effectLst/>
                <a:latin typeface="Calibri" panose="020F0502020204030204" pitchFamily="34" charset="0"/>
              </a:rPr>
              <a:t>Elevundersøkelsen er en årlig nettbasert undersøkelse om elevenes skole- og læringsmiljø som er obligatorisk for alle elever på 7.trinn og 10.trinn, men i Midtre Gauldal gjennomføres den på alle trinn fra 5.-10. </a:t>
            </a:r>
          </a:p>
          <a:p>
            <a:pPr marL="0" indent="0" algn="l" rtl="0" fontAlgn="base">
              <a:buNone/>
            </a:pPr>
            <a:endParaRPr lang="nb-NO" sz="2400" b="0" i="0" u="none" strike="noStrike" dirty="0"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b-NO" sz="2400" b="0" i="0" u="none" strike="noStrike" dirty="0">
                <a:effectLst/>
                <a:latin typeface="Calibri" panose="020F0502020204030204" pitchFamily="34" charset="0"/>
              </a:rPr>
              <a:t>Undersøkelsen kartlegger sentrale sider ved læringsmiljøet på skolene. Resultatene fra Elevundersøkelsen viser elevenes subjektive oppfatning av egen læringssituasjon og eget læringsmiljø. </a:t>
            </a:r>
            <a:r>
              <a:rPr lang="nb-NO" sz="2400" b="0" i="1" dirty="0">
                <a:effectLst/>
                <a:latin typeface="Calibri" panose="020F0502020204030204" pitchFamily="34" charset="0"/>
              </a:rPr>
              <a:t> </a:t>
            </a:r>
            <a:endParaRPr lang="nb-NO" sz="2400" b="0" i="1" dirty="0">
              <a:effectLst/>
              <a:latin typeface="Segoe UI" panose="020B0502040204020203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73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AF05DA-F4CB-9E13-29EB-F7D2354C0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2AFDC6C-663D-5EE2-375E-7863C725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6" y="426646"/>
            <a:ext cx="9064955" cy="566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18687"/>
      </p:ext>
    </p:extLst>
  </p:cSld>
  <p:clrMapOvr>
    <a:masterClrMapping/>
  </p:clrMapOvr>
</p:sld>
</file>

<file path=ppt/theme/theme1.xml><?xml version="1.0" encoding="utf-8"?>
<a:theme xmlns:a="http://schemas.openxmlformats.org/drawingml/2006/main" name="MGK_powerpointmal_m_vev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E8636C1960844AB9180BD804DFE140" ma:contentTypeVersion="6" ma:contentTypeDescription="Opprett et nytt dokument." ma:contentTypeScope="" ma:versionID="1dac5abffcfa734f07c2d2334da5d574">
  <xsd:schema xmlns:xsd="http://www.w3.org/2001/XMLSchema" xmlns:xs="http://www.w3.org/2001/XMLSchema" xmlns:p="http://schemas.microsoft.com/office/2006/metadata/properties" xmlns:ns2="60827906-6023-453b-a497-3948b0f3dd30" xmlns:ns3="e07d2cab-d7ce-44d5-8130-8f704f26f044" targetNamespace="http://schemas.microsoft.com/office/2006/metadata/properties" ma:root="true" ma:fieldsID="5036ac871ea3981a6e465dc2fbda9230" ns2:_="" ns3:_="">
    <xsd:import namespace="60827906-6023-453b-a497-3948b0f3dd30"/>
    <xsd:import namespace="e07d2cab-d7ce-44d5-8130-8f704f26f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27906-6023-453b-a497-3948b0f3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d2cab-d7ce-44d5-8130-8f704f26f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63835C-6723-4A90-B63A-DCCD18F69910}">
  <ds:schemaRefs>
    <ds:schemaRef ds:uri="60827906-6023-453b-a497-3948b0f3dd30"/>
    <ds:schemaRef ds:uri="e07d2cab-d7ce-44d5-8130-8f704f26f0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0A70F4-1251-44CA-8120-72953A070CFD}">
  <ds:schemaRefs>
    <ds:schemaRef ds:uri="60827906-6023-453b-a497-3948b0f3dd30"/>
    <ds:schemaRef ds:uri="e07d2cab-d7ce-44d5-8130-8f704f26f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3BD941-67F5-404E-A9CC-616070AEF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MGK_powerpointmal_m_vev</Template>
  <TotalTime>3098</TotalTime>
  <Words>387</Words>
  <Application>Microsoft Office PowerPoint</Application>
  <PresentationFormat>Widescreen</PresentationFormat>
  <Paragraphs>43</Paragraphs>
  <Slides>20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Helvetica</vt:lpstr>
      <vt:lpstr>Segoe UI</vt:lpstr>
      <vt:lpstr>MGK_powerpointmal_m_vev</vt:lpstr>
      <vt:lpstr>Trivselsundersøkelsen i barnehage Elevundersøkelsen Foreldreundersøkelsen</vt:lpstr>
      <vt:lpstr>Barnehageopptaket</vt:lpstr>
      <vt:lpstr>Trivselsundersøkelsen i barnehage</vt:lpstr>
      <vt:lpstr>PowerPoint-presentasjon</vt:lpstr>
      <vt:lpstr>PowerPoint-presentasjon</vt:lpstr>
      <vt:lpstr>PowerPoint-presentasjon</vt:lpstr>
      <vt:lpstr>PowerPoint-presentasjon</vt:lpstr>
      <vt:lpstr>Elevundersøkelsen</vt:lpstr>
      <vt:lpstr>PowerPoint-presentasjon</vt:lpstr>
      <vt:lpstr>PowerPoint-presentasjon</vt:lpstr>
      <vt:lpstr>Mobbing på skolen</vt:lpstr>
      <vt:lpstr>PowerPoint-presentasjon</vt:lpstr>
      <vt:lpstr>PowerPoint-presentasjon</vt:lpstr>
      <vt:lpstr>Foreldreundersøkelsen - skole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Oppvekstprofil Midtre Gauldal 2023</vt:lpstr>
    </vt:vector>
  </TitlesOfParts>
  <Company>Midtre Gauldal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knd</dc:creator>
  <cp:lastModifiedBy>Toril Grøtte</cp:lastModifiedBy>
  <cp:revision>18</cp:revision>
  <cp:lastPrinted>2014-05-22T07:41:31Z</cp:lastPrinted>
  <dcterms:created xsi:type="dcterms:W3CDTF">2010-05-19T11:58:00Z</dcterms:created>
  <dcterms:modified xsi:type="dcterms:W3CDTF">2024-03-21T09:37:24Z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0x010100D1E8636C1960844AB9180BD804DFE140</vt:lpwstr>
  </property>
</Properties>
</file>