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8" r:id="rId5"/>
    <p:sldId id="1982" r:id="rId6"/>
    <p:sldId id="1983" r:id="rId7"/>
    <p:sldId id="1981" r:id="rId8"/>
    <p:sldId id="1984" r:id="rId9"/>
    <p:sldId id="1985" r:id="rId10"/>
  </p:sldIdLst>
  <p:sldSz cx="12192000" cy="6858000"/>
  <p:notesSz cx="6811963" cy="9942513"/>
  <p:defaultTextStyle>
    <a:defPPr>
      <a:defRPr lang="nb-N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D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98844-227E-4C04-B8D3-9A336872AD14}" v="6" dt="2024-09-17T12:36:40.91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06" autoAdjust="0"/>
  </p:normalViewPr>
  <p:slideViewPr>
    <p:cSldViewPr snapToGrid="0">
      <p:cViewPr varScale="1">
        <p:scale>
          <a:sx n="109" d="100"/>
          <a:sy n="109" d="100"/>
        </p:scale>
        <p:origin x="636" y="11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il Grøtte" userId="98d7944a-e0a7-4861-8668-1303d38b8fb6" providerId="ADAL" clId="{36398844-227E-4C04-B8D3-9A336872AD14}"/>
    <pc:docChg chg="custSel addSld delSld modSld">
      <pc:chgData name="Toril Grøtte" userId="98d7944a-e0a7-4861-8668-1303d38b8fb6" providerId="ADAL" clId="{36398844-227E-4C04-B8D3-9A336872AD14}" dt="2024-09-17T12:36:51.525" v="132" actId="20577"/>
      <pc:docMkLst>
        <pc:docMk/>
      </pc:docMkLst>
      <pc:sldChg chg="modSp mod">
        <pc:chgData name="Toril Grøtte" userId="98d7944a-e0a7-4861-8668-1303d38b8fb6" providerId="ADAL" clId="{36398844-227E-4C04-B8D3-9A336872AD14}" dt="2024-09-17T12:10:06.001" v="18" actId="20577"/>
        <pc:sldMkLst>
          <pc:docMk/>
          <pc:sldMk cId="0" sldId="258"/>
        </pc:sldMkLst>
        <pc:spChg chg="mod">
          <ac:chgData name="Toril Grøtte" userId="98d7944a-e0a7-4861-8668-1303d38b8fb6" providerId="ADAL" clId="{36398844-227E-4C04-B8D3-9A336872AD14}" dt="2024-09-17T12:10:06.001" v="18" actId="20577"/>
          <ac:spMkLst>
            <pc:docMk/>
            <pc:sldMk cId="0" sldId="258"/>
            <ac:spMk id="12290" creationId="{5F2F11E4-9075-4395-9C1E-A547430CF317}"/>
          </ac:spMkLst>
        </pc:spChg>
      </pc:sldChg>
      <pc:sldChg chg="del">
        <pc:chgData name="Toril Grøtte" userId="98d7944a-e0a7-4861-8668-1303d38b8fb6" providerId="ADAL" clId="{36398844-227E-4C04-B8D3-9A336872AD14}" dt="2024-09-17T12:10:10.774" v="21" actId="47"/>
        <pc:sldMkLst>
          <pc:docMk/>
          <pc:sldMk cId="524154062" sldId="1972"/>
        </pc:sldMkLst>
      </pc:sldChg>
      <pc:sldChg chg="del">
        <pc:chgData name="Toril Grøtte" userId="98d7944a-e0a7-4861-8668-1303d38b8fb6" providerId="ADAL" clId="{36398844-227E-4C04-B8D3-9A336872AD14}" dt="2024-09-17T12:10:11.480" v="22" actId="47"/>
        <pc:sldMkLst>
          <pc:docMk/>
          <pc:sldMk cId="2878001119" sldId="1973"/>
        </pc:sldMkLst>
      </pc:sldChg>
      <pc:sldChg chg="del">
        <pc:chgData name="Toril Grøtte" userId="98d7944a-e0a7-4861-8668-1303d38b8fb6" providerId="ADAL" clId="{36398844-227E-4C04-B8D3-9A336872AD14}" dt="2024-09-17T12:10:10.141" v="20" actId="47"/>
        <pc:sldMkLst>
          <pc:docMk/>
          <pc:sldMk cId="2691403806" sldId="1974"/>
        </pc:sldMkLst>
      </pc:sldChg>
      <pc:sldChg chg="del">
        <pc:chgData name="Toril Grøtte" userId="98d7944a-e0a7-4861-8668-1303d38b8fb6" providerId="ADAL" clId="{36398844-227E-4C04-B8D3-9A336872AD14}" dt="2024-09-17T12:10:11.898" v="23" actId="47"/>
        <pc:sldMkLst>
          <pc:docMk/>
          <pc:sldMk cId="2377810377" sldId="1975"/>
        </pc:sldMkLst>
      </pc:sldChg>
      <pc:sldChg chg="del">
        <pc:chgData name="Toril Grøtte" userId="98d7944a-e0a7-4861-8668-1303d38b8fb6" providerId="ADAL" clId="{36398844-227E-4C04-B8D3-9A336872AD14}" dt="2024-09-17T12:10:12.613" v="24" actId="47"/>
        <pc:sldMkLst>
          <pc:docMk/>
          <pc:sldMk cId="3776224995" sldId="1976"/>
        </pc:sldMkLst>
      </pc:sldChg>
      <pc:sldChg chg="del">
        <pc:chgData name="Toril Grøtte" userId="98d7944a-e0a7-4861-8668-1303d38b8fb6" providerId="ADAL" clId="{36398844-227E-4C04-B8D3-9A336872AD14}" dt="2024-09-17T12:10:13.305" v="25" actId="47"/>
        <pc:sldMkLst>
          <pc:docMk/>
          <pc:sldMk cId="4095625838" sldId="1977"/>
        </pc:sldMkLst>
      </pc:sldChg>
      <pc:sldChg chg="del">
        <pc:chgData name="Toril Grøtte" userId="98d7944a-e0a7-4861-8668-1303d38b8fb6" providerId="ADAL" clId="{36398844-227E-4C04-B8D3-9A336872AD14}" dt="2024-09-17T12:10:21.444" v="26" actId="47"/>
        <pc:sldMkLst>
          <pc:docMk/>
          <pc:sldMk cId="1805422148" sldId="1978"/>
        </pc:sldMkLst>
      </pc:sldChg>
      <pc:sldChg chg="del">
        <pc:chgData name="Toril Grøtte" userId="98d7944a-e0a7-4861-8668-1303d38b8fb6" providerId="ADAL" clId="{36398844-227E-4C04-B8D3-9A336872AD14}" dt="2024-09-17T12:10:23.878" v="27" actId="47"/>
        <pc:sldMkLst>
          <pc:docMk/>
          <pc:sldMk cId="3325401210" sldId="1979"/>
        </pc:sldMkLst>
      </pc:sldChg>
      <pc:sldChg chg="del">
        <pc:chgData name="Toril Grøtte" userId="98d7944a-e0a7-4861-8668-1303d38b8fb6" providerId="ADAL" clId="{36398844-227E-4C04-B8D3-9A336872AD14}" dt="2024-09-17T12:10:28.714" v="28" actId="47"/>
        <pc:sldMkLst>
          <pc:docMk/>
          <pc:sldMk cId="165472054" sldId="1980"/>
        </pc:sldMkLst>
      </pc:sldChg>
      <pc:sldChg chg="modSp mod">
        <pc:chgData name="Toril Grøtte" userId="98d7944a-e0a7-4861-8668-1303d38b8fb6" providerId="ADAL" clId="{36398844-227E-4C04-B8D3-9A336872AD14}" dt="2024-09-17T12:22:00.379" v="65" actId="20577"/>
        <pc:sldMkLst>
          <pc:docMk/>
          <pc:sldMk cId="2744753395" sldId="1981"/>
        </pc:sldMkLst>
        <pc:spChg chg="mod">
          <ac:chgData name="Toril Grøtte" userId="98d7944a-e0a7-4861-8668-1303d38b8fb6" providerId="ADAL" clId="{36398844-227E-4C04-B8D3-9A336872AD14}" dt="2024-09-17T12:21:39.934" v="61" actId="20577"/>
          <ac:spMkLst>
            <pc:docMk/>
            <pc:sldMk cId="2744753395" sldId="1981"/>
            <ac:spMk id="2" creationId="{9ACAC52D-E456-CF86-DFED-445A7BA0BECE}"/>
          </ac:spMkLst>
        </pc:spChg>
        <pc:spChg chg="mod">
          <ac:chgData name="Toril Grøtte" userId="98d7944a-e0a7-4861-8668-1303d38b8fb6" providerId="ADAL" clId="{36398844-227E-4C04-B8D3-9A336872AD14}" dt="2024-09-17T12:22:00.379" v="65" actId="20577"/>
          <ac:spMkLst>
            <pc:docMk/>
            <pc:sldMk cId="2744753395" sldId="1981"/>
            <ac:spMk id="3" creationId="{BFF81C95-CAA3-7389-F29A-F913DC5ADECE}"/>
          </ac:spMkLst>
        </pc:spChg>
      </pc:sldChg>
      <pc:sldChg chg="modSp mod">
        <pc:chgData name="Toril Grøtte" userId="98d7944a-e0a7-4861-8668-1303d38b8fb6" providerId="ADAL" clId="{36398844-227E-4C04-B8D3-9A336872AD14}" dt="2024-09-17T12:21:28.860" v="44" actId="20577"/>
        <pc:sldMkLst>
          <pc:docMk/>
          <pc:sldMk cId="606419580" sldId="1982"/>
        </pc:sldMkLst>
        <pc:spChg chg="mod">
          <ac:chgData name="Toril Grøtte" userId="98d7944a-e0a7-4861-8668-1303d38b8fb6" providerId="ADAL" clId="{36398844-227E-4C04-B8D3-9A336872AD14}" dt="2024-09-17T12:21:28.860" v="44" actId="20577"/>
          <ac:spMkLst>
            <pc:docMk/>
            <pc:sldMk cId="606419580" sldId="1982"/>
            <ac:spMk id="2" creationId="{E8E40868-39DA-2A51-7FCE-69F9311F59D6}"/>
          </ac:spMkLst>
        </pc:spChg>
      </pc:sldChg>
      <pc:sldChg chg="delSp mod">
        <pc:chgData name="Toril Grøtte" userId="98d7944a-e0a7-4861-8668-1303d38b8fb6" providerId="ADAL" clId="{36398844-227E-4C04-B8D3-9A336872AD14}" dt="2024-09-17T12:10:33.907" v="29" actId="478"/>
        <pc:sldMkLst>
          <pc:docMk/>
          <pc:sldMk cId="4277460424" sldId="1983"/>
        </pc:sldMkLst>
        <pc:picChg chg="del">
          <ac:chgData name="Toril Grøtte" userId="98d7944a-e0a7-4861-8668-1303d38b8fb6" providerId="ADAL" clId="{36398844-227E-4C04-B8D3-9A336872AD14}" dt="2024-09-17T12:10:33.907" v="29" actId="478"/>
          <ac:picMkLst>
            <pc:docMk/>
            <pc:sldMk cId="4277460424" sldId="1983"/>
            <ac:picMk id="7" creationId="{1B74A68B-04B8-58FE-79F6-C6E82D070A11}"/>
          </ac:picMkLst>
        </pc:picChg>
      </pc:sldChg>
      <pc:sldChg chg="modSp new mod">
        <pc:chgData name="Toril Grøtte" userId="98d7944a-e0a7-4861-8668-1303d38b8fb6" providerId="ADAL" clId="{36398844-227E-4C04-B8D3-9A336872AD14}" dt="2024-09-17T12:24:17.191" v="77" actId="403"/>
        <pc:sldMkLst>
          <pc:docMk/>
          <pc:sldMk cId="1303558853" sldId="1984"/>
        </pc:sldMkLst>
        <pc:spChg chg="mod">
          <ac:chgData name="Toril Grøtte" userId="98d7944a-e0a7-4861-8668-1303d38b8fb6" providerId="ADAL" clId="{36398844-227E-4C04-B8D3-9A336872AD14}" dt="2024-09-17T12:24:17.191" v="77" actId="403"/>
          <ac:spMkLst>
            <pc:docMk/>
            <pc:sldMk cId="1303558853" sldId="1984"/>
            <ac:spMk id="3" creationId="{24856A65-A75D-DA30-EC11-DB826620C935}"/>
          </ac:spMkLst>
        </pc:spChg>
      </pc:sldChg>
      <pc:sldChg chg="del">
        <pc:chgData name="Toril Grøtte" userId="98d7944a-e0a7-4861-8668-1303d38b8fb6" providerId="ADAL" clId="{36398844-227E-4C04-B8D3-9A336872AD14}" dt="2024-09-17T12:10:09.148" v="19" actId="47"/>
        <pc:sldMkLst>
          <pc:docMk/>
          <pc:sldMk cId="2194862412" sldId="1984"/>
        </pc:sldMkLst>
      </pc:sldChg>
      <pc:sldChg chg="modSp new mod">
        <pc:chgData name="Toril Grøtte" userId="98d7944a-e0a7-4861-8668-1303d38b8fb6" providerId="ADAL" clId="{36398844-227E-4C04-B8D3-9A336872AD14}" dt="2024-09-17T12:36:51.525" v="132" actId="20577"/>
        <pc:sldMkLst>
          <pc:docMk/>
          <pc:sldMk cId="1364565207" sldId="1985"/>
        </pc:sldMkLst>
        <pc:spChg chg="mod">
          <ac:chgData name="Toril Grøtte" userId="98d7944a-e0a7-4861-8668-1303d38b8fb6" providerId="ADAL" clId="{36398844-227E-4C04-B8D3-9A336872AD14}" dt="2024-09-17T12:36:40.917" v="115" actId="1076"/>
          <ac:spMkLst>
            <pc:docMk/>
            <pc:sldMk cId="1364565207" sldId="1985"/>
            <ac:spMk id="2" creationId="{39AF85EF-B408-D8BB-CF53-F0566FE11844}"/>
          </ac:spMkLst>
        </pc:spChg>
        <pc:spChg chg="mod">
          <ac:chgData name="Toril Grøtte" userId="98d7944a-e0a7-4861-8668-1303d38b8fb6" providerId="ADAL" clId="{36398844-227E-4C04-B8D3-9A336872AD14}" dt="2024-09-17T12:36:51.525" v="132" actId="20577"/>
          <ac:spMkLst>
            <pc:docMk/>
            <pc:sldMk cId="1364565207" sldId="1985"/>
            <ac:spMk id="3" creationId="{1C891FBF-6145-094E-3EA0-FE82D9E9DE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F5A7986F-FA6D-4D14-9754-AACB08557CC4}"/>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nb-NO"/>
          </a:p>
        </p:txBody>
      </p:sp>
      <p:sp>
        <p:nvSpPr>
          <p:cNvPr id="3" name="Plassholder for dato 2">
            <a:extLst>
              <a:ext uri="{FF2B5EF4-FFF2-40B4-BE49-F238E27FC236}">
                <a16:creationId xmlns:a16="http://schemas.microsoft.com/office/drawing/2014/main" id="{1BD40F09-2933-4065-A94D-37D0999E77FE}"/>
              </a:ext>
            </a:extLst>
          </p:cNvPr>
          <p:cNvSpPr>
            <a:spLocks noGrp="1"/>
          </p:cNvSpPr>
          <p:nvPr>
            <p:ph type="dt" idx="1"/>
          </p:nvPr>
        </p:nvSpPr>
        <p:spPr>
          <a:xfrm>
            <a:off x="3859213" y="0"/>
            <a:ext cx="2951162" cy="49847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F527567F-A480-49BF-A44D-282DED6356AB}" type="datetimeFigureOut">
              <a:rPr lang="nb-NO"/>
              <a:pPr>
                <a:defRPr/>
              </a:pPr>
              <a:t>17.09.2024</a:t>
            </a:fld>
            <a:endParaRPr lang="nb-NO"/>
          </a:p>
        </p:txBody>
      </p:sp>
      <p:sp>
        <p:nvSpPr>
          <p:cNvPr id="4" name="Plassholder for lysbilde 3">
            <a:extLst>
              <a:ext uri="{FF2B5EF4-FFF2-40B4-BE49-F238E27FC236}">
                <a16:creationId xmlns:a16="http://schemas.microsoft.com/office/drawing/2014/main" id="{72A0C377-901D-4F01-A45F-697A36E1A632}"/>
              </a:ext>
            </a:extLst>
          </p:cNvPr>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a:extLst>
              <a:ext uri="{FF2B5EF4-FFF2-40B4-BE49-F238E27FC236}">
                <a16:creationId xmlns:a16="http://schemas.microsoft.com/office/drawing/2014/main" id="{10A5A959-1149-4ABE-BC4A-C9F51D9328BB}"/>
              </a:ext>
            </a:extLst>
          </p:cNvPr>
          <p:cNvSpPr>
            <a:spLocks noGrp="1"/>
          </p:cNvSpPr>
          <p:nvPr>
            <p:ph type="body" sz="quarter" idx="3"/>
          </p:nvPr>
        </p:nvSpPr>
        <p:spPr>
          <a:xfrm>
            <a:off x="681038" y="4784725"/>
            <a:ext cx="5449887" cy="3914775"/>
          </a:xfrm>
          <a:prstGeom prst="rect">
            <a:avLst/>
          </a:prstGeom>
        </p:spPr>
        <p:txBody>
          <a:bodyPr vert="horz" lIns="91440" tIns="45720" rIns="91440" bIns="45720" rtlCol="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a:extLst>
              <a:ext uri="{FF2B5EF4-FFF2-40B4-BE49-F238E27FC236}">
                <a16:creationId xmlns:a16="http://schemas.microsoft.com/office/drawing/2014/main" id="{4E05C9B4-72EE-4C75-9C44-2CD555D6071B}"/>
              </a:ext>
            </a:extLst>
          </p:cNvPr>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nb-NO"/>
          </a:p>
        </p:txBody>
      </p:sp>
      <p:sp>
        <p:nvSpPr>
          <p:cNvPr id="7" name="Plassholder for lysbildenummer 6">
            <a:extLst>
              <a:ext uri="{FF2B5EF4-FFF2-40B4-BE49-F238E27FC236}">
                <a16:creationId xmlns:a16="http://schemas.microsoft.com/office/drawing/2014/main" id="{BACC4B5A-A8A5-4467-81EB-90FEC331B80A}"/>
              </a:ext>
            </a:extLst>
          </p:cNvPr>
          <p:cNvSpPr>
            <a:spLocks noGrp="1"/>
          </p:cNvSpPr>
          <p:nvPr>
            <p:ph type="sldNum" sz="quarter" idx="5"/>
          </p:nvPr>
        </p:nvSpPr>
        <p:spPr>
          <a:xfrm>
            <a:off x="3859213" y="9444038"/>
            <a:ext cx="2951162"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93FA1A1-3998-4A64-8897-DA0837F9B1C6}" type="slidenum">
              <a:rPr lang="nb-NO" altLang="nb-NO"/>
              <a:pPr/>
              <a:t>‹#›</a:t>
            </a:fld>
            <a:endParaRPr lang="nb-NO" alt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3863" y="1243013"/>
            <a:ext cx="5964237" cy="3355975"/>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93FA1A1-3998-4A64-8897-DA0837F9B1C6}" type="slidenum">
              <a:rPr lang="nb-NO" altLang="nb-NO" smtClean="0"/>
              <a:pPr/>
              <a:t>1</a:t>
            </a:fld>
            <a:endParaRPr lang="nb-NO" altLang="nb-NO"/>
          </a:p>
        </p:txBody>
      </p:sp>
    </p:spTree>
    <p:extLst>
      <p:ext uri="{BB962C8B-B14F-4D97-AF65-F5344CB8AC3E}">
        <p14:creationId xmlns:p14="http://schemas.microsoft.com/office/powerpoint/2010/main" val="3289341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emside - dans">
    <p:spTree>
      <p:nvGrpSpPr>
        <p:cNvPr id="1" name=""/>
        <p:cNvGrpSpPr/>
        <p:nvPr/>
      </p:nvGrpSpPr>
      <p:grpSpPr>
        <a:xfrm>
          <a:off x="0" y="0"/>
          <a:ext cx="0" cy="0"/>
          <a:chOff x="0" y="0"/>
          <a:chExt cx="0" cy="0"/>
        </a:xfrm>
      </p:grpSpPr>
      <p:pic>
        <p:nvPicPr>
          <p:cNvPr id="4" name="Bilde 6" descr="MGK_powerpoint_dans.jpg">
            <a:extLst>
              <a:ext uri="{FF2B5EF4-FFF2-40B4-BE49-F238E27FC236}">
                <a16:creationId xmlns:a16="http://schemas.microsoft.com/office/drawing/2014/main" id="{B0112B22-3B69-4F3D-924D-19B24F23A9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6381752" y="3929067"/>
            <a:ext cx="5429288" cy="584195"/>
          </a:xfrm>
        </p:spPr>
        <p:txBody>
          <a:bodyPr>
            <a:normAutofit/>
          </a:bodyPr>
          <a:lstStyle>
            <a:lvl1pPr algn="l">
              <a:defRPr sz="2800">
                <a:solidFill>
                  <a:srgbClr val="325D27"/>
                </a:solidFill>
                <a:latin typeface="Helvetica" pitchFamily="34" charset="0"/>
              </a:defRPr>
            </a:lvl1pPr>
          </a:lstStyle>
          <a:p>
            <a:r>
              <a:rPr lang="nb-NO"/>
              <a:t>Klikk for å redigere tittelstil</a:t>
            </a:r>
          </a:p>
        </p:txBody>
      </p:sp>
      <p:sp>
        <p:nvSpPr>
          <p:cNvPr id="3" name="Undertittel 2"/>
          <p:cNvSpPr>
            <a:spLocks noGrp="1"/>
          </p:cNvSpPr>
          <p:nvPr>
            <p:ph type="subTitle" idx="1"/>
          </p:nvPr>
        </p:nvSpPr>
        <p:spPr>
          <a:xfrm>
            <a:off x="6381752" y="4572008"/>
            <a:ext cx="5429288"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5" name="Plassholder for dato 3">
            <a:extLst>
              <a:ext uri="{FF2B5EF4-FFF2-40B4-BE49-F238E27FC236}">
                <a16:creationId xmlns:a16="http://schemas.microsoft.com/office/drawing/2014/main" id="{36966B6D-E3FC-4EAE-B796-908BF57D7600}"/>
              </a:ext>
            </a:extLst>
          </p:cNvPr>
          <p:cNvSpPr>
            <a:spLocks noGrp="1"/>
          </p:cNvSpPr>
          <p:nvPr>
            <p:ph type="dt" sz="half" idx="10"/>
          </p:nvPr>
        </p:nvSpPr>
        <p:spPr>
          <a:xfrm>
            <a:off x="8953500" y="6356351"/>
            <a:ext cx="2844800" cy="365125"/>
          </a:xfrm>
        </p:spPr>
        <p:txBody>
          <a:bodyPr/>
          <a:lstStyle>
            <a:lvl1pPr algn="r">
              <a:defRPr/>
            </a:lvl1pPr>
          </a:lstStyle>
          <a:p>
            <a:pPr>
              <a:defRPr/>
            </a:pPr>
            <a:fld id="{998F2230-DF50-43BC-A815-3F0B66251A00}" type="datetimeFigureOut">
              <a:rPr lang="nb-NO"/>
              <a:pPr>
                <a:defRPr/>
              </a:pPr>
              <a:t>17.09.2024</a:t>
            </a:fld>
            <a:endParaRPr lang="nb-NO"/>
          </a:p>
        </p:txBody>
      </p:sp>
    </p:spTree>
    <p:extLst>
      <p:ext uri="{BB962C8B-B14F-4D97-AF65-F5344CB8AC3E}">
        <p14:creationId xmlns:p14="http://schemas.microsoft.com/office/powerpoint/2010/main" val="225658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gendefinert oppset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tel 1"/>
          <p:cNvSpPr>
            <a:spLocks noGrp="1"/>
          </p:cNvSpPr>
          <p:nvPr>
            <p:ph type="title"/>
          </p:nvPr>
        </p:nvSpPr>
        <p:spPr>
          <a:xfrm>
            <a:off x="1333467" y="857232"/>
            <a:ext cx="10248933" cy="703282"/>
          </a:xfrm>
        </p:spPr>
        <p:txBody>
          <a:bodyPr>
            <a:normAutofit/>
          </a:bodyPr>
          <a:lstStyle>
            <a:lvl1pPr algn="l">
              <a:defRPr sz="4000">
                <a:solidFill>
                  <a:srgbClr val="325D27"/>
                </a:solidFill>
                <a:latin typeface="Helvetica" pitchFamily="34" charset="0"/>
              </a:defRPr>
            </a:lvl1pPr>
          </a:lstStyle>
          <a:p>
            <a:r>
              <a:rPr lang="nb-NO"/>
              <a:t>Klikk for å redigere tittelstil</a:t>
            </a:r>
          </a:p>
        </p:txBody>
      </p:sp>
      <p:sp>
        <p:nvSpPr>
          <p:cNvPr id="7" name="Plassholder for innhold 2"/>
          <p:cNvSpPr>
            <a:spLocks noGrp="1"/>
          </p:cNvSpPr>
          <p:nvPr>
            <p:ph idx="1"/>
          </p:nvPr>
        </p:nvSpPr>
        <p:spPr>
          <a:xfrm>
            <a:off x="1333467" y="1600201"/>
            <a:ext cx="10248933" cy="4043378"/>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2">
            <a:extLst>
              <a:ext uri="{FF2B5EF4-FFF2-40B4-BE49-F238E27FC236}">
                <a16:creationId xmlns:a16="http://schemas.microsoft.com/office/drawing/2014/main" id="{90A56346-6096-4EDC-A82F-E44EC12AD65F}"/>
              </a:ext>
            </a:extLst>
          </p:cNvPr>
          <p:cNvSpPr>
            <a:spLocks noGrp="1"/>
          </p:cNvSpPr>
          <p:nvPr>
            <p:ph type="dt" sz="half" idx="10"/>
          </p:nvPr>
        </p:nvSpPr>
        <p:spPr/>
        <p:txBody>
          <a:bodyPr/>
          <a:lstStyle>
            <a:lvl1pPr>
              <a:defRPr/>
            </a:lvl1pPr>
          </a:lstStyle>
          <a:p>
            <a:pPr>
              <a:defRPr/>
            </a:pPr>
            <a:fld id="{E1D474CC-0F8D-4D91-8707-6D9B2D2C3B84}" type="datetimeFigureOut">
              <a:rPr lang="nb-NO"/>
              <a:pPr>
                <a:defRPr/>
              </a:pPr>
              <a:t>17.09.2024</a:t>
            </a:fld>
            <a:endParaRPr lang="nb-NO"/>
          </a:p>
        </p:txBody>
      </p:sp>
      <p:sp>
        <p:nvSpPr>
          <p:cNvPr id="5" name="Plassholder for bunntekst 3">
            <a:extLst>
              <a:ext uri="{FF2B5EF4-FFF2-40B4-BE49-F238E27FC236}">
                <a16:creationId xmlns:a16="http://schemas.microsoft.com/office/drawing/2014/main" id="{76DE818B-92B0-4997-8B47-2B394B50C840}"/>
              </a:ext>
            </a:extLst>
          </p:cNvPr>
          <p:cNvSpPr>
            <a:spLocks noGrp="1"/>
          </p:cNvSpPr>
          <p:nvPr>
            <p:ph type="ftr" sz="quarter" idx="11"/>
          </p:nvPr>
        </p:nvSpPr>
        <p:spPr/>
        <p:txBody>
          <a:bodyPr/>
          <a:lstStyle>
            <a:lvl1pPr>
              <a:defRPr/>
            </a:lvl1pPr>
          </a:lstStyle>
          <a:p>
            <a:pPr>
              <a:defRPr/>
            </a:pPr>
            <a:endParaRPr lang="nb-NO"/>
          </a:p>
        </p:txBody>
      </p:sp>
      <p:sp>
        <p:nvSpPr>
          <p:cNvPr id="8" name="Plassholder for lysbildenummer 4">
            <a:extLst>
              <a:ext uri="{FF2B5EF4-FFF2-40B4-BE49-F238E27FC236}">
                <a16:creationId xmlns:a16="http://schemas.microsoft.com/office/drawing/2014/main" id="{AFCA4FCB-D931-4169-8623-0853ABF42754}"/>
              </a:ext>
            </a:extLst>
          </p:cNvPr>
          <p:cNvSpPr>
            <a:spLocks noGrp="1"/>
          </p:cNvSpPr>
          <p:nvPr>
            <p:ph type="sldNum" sz="quarter" idx="12"/>
          </p:nvPr>
        </p:nvSpPr>
        <p:spPr/>
        <p:txBody>
          <a:bodyPr/>
          <a:lstStyle>
            <a:lvl1pPr>
              <a:defRPr/>
            </a:lvl1pPr>
          </a:lstStyle>
          <a:p>
            <a:fld id="{B13C0B79-12EC-4A9C-8B5C-6E298A7E1043}" type="slidenum">
              <a:rPr lang="nb-NO" altLang="nb-NO"/>
              <a:pPr/>
              <a:t>‹#›</a:t>
            </a:fld>
            <a:endParaRPr lang="nb-NO" altLang="nb-NO"/>
          </a:p>
        </p:txBody>
      </p:sp>
    </p:spTree>
    <p:extLst>
      <p:ext uri="{BB962C8B-B14F-4D97-AF65-F5344CB8AC3E}">
        <p14:creationId xmlns:p14="http://schemas.microsoft.com/office/powerpoint/2010/main" val="339275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Fremside - bil">
    <p:spTree>
      <p:nvGrpSpPr>
        <p:cNvPr id="1" name=""/>
        <p:cNvGrpSpPr/>
        <p:nvPr/>
      </p:nvGrpSpPr>
      <p:grpSpPr>
        <a:xfrm>
          <a:off x="0" y="0"/>
          <a:ext cx="0" cy="0"/>
          <a:chOff x="0" y="0"/>
          <a:chExt cx="0" cy="0"/>
        </a:xfrm>
      </p:grpSpPr>
      <p:pic>
        <p:nvPicPr>
          <p:cNvPr id="4" name="Bilde 6" descr="MGK_powerpoint_dans.jpg">
            <a:extLst>
              <a:ext uri="{FF2B5EF4-FFF2-40B4-BE49-F238E27FC236}">
                <a16:creationId xmlns:a16="http://schemas.microsoft.com/office/drawing/2014/main" id="{C7D7B8CA-09C8-457A-BEB4-615065ECD0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6381752" y="3929067"/>
            <a:ext cx="5429288" cy="584195"/>
          </a:xfrm>
        </p:spPr>
        <p:txBody>
          <a:bodyPr>
            <a:normAutofit/>
          </a:bodyPr>
          <a:lstStyle>
            <a:lvl1pPr algn="l">
              <a:defRPr sz="2800">
                <a:solidFill>
                  <a:srgbClr val="325D27"/>
                </a:solidFill>
                <a:latin typeface="Helvetica" pitchFamily="34" charset="0"/>
              </a:defRPr>
            </a:lvl1pPr>
          </a:lstStyle>
          <a:p>
            <a:r>
              <a:rPr lang="nb-NO"/>
              <a:t>Klikk for å redigere tittelstil</a:t>
            </a:r>
          </a:p>
        </p:txBody>
      </p:sp>
      <p:sp>
        <p:nvSpPr>
          <p:cNvPr id="3" name="Undertittel 2"/>
          <p:cNvSpPr>
            <a:spLocks noGrp="1"/>
          </p:cNvSpPr>
          <p:nvPr>
            <p:ph type="subTitle" idx="1"/>
          </p:nvPr>
        </p:nvSpPr>
        <p:spPr>
          <a:xfrm>
            <a:off x="6381752" y="4572008"/>
            <a:ext cx="5429288"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5" name="Plassholder for dato 3">
            <a:extLst>
              <a:ext uri="{FF2B5EF4-FFF2-40B4-BE49-F238E27FC236}">
                <a16:creationId xmlns:a16="http://schemas.microsoft.com/office/drawing/2014/main" id="{B1C78F83-0C35-4E45-A38B-B4045BF3939C}"/>
              </a:ext>
            </a:extLst>
          </p:cNvPr>
          <p:cNvSpPr>
            <a:spLocks noGrp="1"/>
          </p:cNvSpPr>
          <p:nvPr>
            <p:ph type="dt" sz="half" idx="10"/>
          </p:nvPr>
        </p:nvSpPr>
        <p:spPr>
          <a:xfrm>
            <a:off x="8953500" y="6356351"/>
            <a:ext cx="2844800" cy="365125"/>
          </a:xfrm>
        </p:spPr>
        <p:txBody>
          <a:bodyPr/>
          <a:lstStyle>
            <a:lvl1pPr algn="r">
              <a:defRPr/>
            </a:lvl1pPr>
          </a:lstStyle>
          <a:p>
            <a:pPr>
              <a:defRPr/>
            </a:pPr>
            <a:fld id="{499AA0D8-C4F9-453F-8FBC-4573F4211BD1}" type="datetimeFigureOut">
              <a:rPr lang="nb-NO"/>
              <a:pPr>
                <a:defRPr/>
              </a:pPr>
              <a:t>17.09.2024</a:t>
            </a:fld>
            <a:endParaRPr lang="nb-NO"/>
          </a:p>
        </p:txBody>
      </p:sp>
    </p:spTree>
    <p:extLst>
      <p:ext uri="{BB962C8B-B14F-4D97-AF65-F5344CB8AC3E}">
        <p14:creationId xmlns:p14="http://schemas.microsoft.com/office/powerpoint/2010/main" val="66862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Fremside - elg">
    <p:spTree>
      <p:nvGrpSpPr>
        <p:cNvPr id="1" name=""/>
        <p:cNvGrpSpPr/>
        <p:nvPr/>
      </p:nvGrpSpPr>
      <p:grpSpPr>
        <a:xfrm>
          <a:off x="0" y="0"/>
          <a:ext cx="0" cy="0"/>
          <a:chOff x="0" y="0"/>
          <a:chExt cx="0" cy="0"/>
        </a:xfrm>
      </p:grpSpPr>
      <p:pic>
        <p:nvPicPr>
          <p:cNvPr id="4" name="Bilde 6" descr="MGK_powerpoint_dans.jpg">
            <a:extLst>
              <a:ext uri="{FF2B5EF4-FFF2-40B4-BE49-F238E27FC236}">
                <a16:creationId xmlns:a16="http://schemas.microsoft.com/office/drawing/2014/main" id="{230E56C9-A11C-4722-BE01-12420FD45B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6381752" y="3929067"/>
            <a:ext cx="5429288" cy="584195"/>
          </a:xfrm>
        </p:spPr>
        <p:txBody>
          <a:bodyPr>
            <a:normAutofit/>
          </a:bodyPr>
          <a:lstStyle>
            <a:lvl1pPr algn="l">
              <a:defRPr sz="2800">
                <a:solidFill>
                  <a:srgbClr val="325D27"/>
                </a:solidFill>
                <a:latin typeface="Helvetica" pitchFamily="34" charset="0"/>
              </a:defRPr>
            </a:lvl1pPr>
          </a:lstStyle>
          <a:p>
            <a:r>
              <a:rPr lang="nb-NO"/>
              <a:t>Klikk for å redigere tittelstil</a:t>
            </a:r>
          </a:p>
        </p:txBody>
      </p:sp>
      <p:sp>
        <p:nvSpPr>
          <p:cNvPr id="3" name="Undertittel 2"/>
          <p:cNvSpPr>
            <a:spLocks noGrp="1"/>
          </p:cNvSpPr>
          <p:nvPr>
            <p:ph type="subTitle" idx="1"/>
          </p:nvPr>
        </p:nvSpPr>
        <p:spPr>
          <a:xfrm>
            <a:off x="6381752" y="4572008"/>
            <a:ext cx="5429288"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5" name="Plassholder for dato 3">
            <a:extLst>
              <a:ext uri="{FF2B5EF4-FFF2-40B4-BE49-F238E27FC236}">
                <a16:creationId xmlns:a16="http://schemas.microsoft.com/office/drawing/2014/main" id="{1DCC4951-F231-4E97-A802-9E2D8B8A59F6}"/>
              </a:ext>
            </a:extLst>
          </p:cNvPr>
          <p:cNvSpPr>
            <a:spLocks noGrp="1"/>
          </p:cNvSpPr>
          <p:nvPr>
            <p:ph type="dt" sz="half" idx="10"/>
          </p:nvPr>
        </p:nvSpPr>
        <p:spPr>
          <a:xfrm>
            <a:off x="8953500" y="6356351"/>
            <a:ext cx="2844800" cy="365125"/>
          </a:xfrm>
        </p:spPr>
        <p:txBody>
          <a:bodyPr/>
          <a:lstStyle>
            <a:lvl1pPr algn="r">
              <a:defRPr/>
            </a:lvl1pPr>
          </a:lstStyle>
          <a:p>
            <a:pPr>
              <a:defRPr/>
            </a:pPr>
            <a:fld id="{5D22170B-3566-4CD0-BF81-C1632E238BF0}" type="datetimeFigureOut">
              <a:rPr lang="nb-NO"/>
              <a:pPr>
                <a:defRPr/>
              </a:pPr>
              <a:t>17.09.2024</a:t>
            </a:fld>
            <a:endParaRPr lang="nb-NO"/>
          </a:p>
        </p:txBody>
      </p:sp>
    </p:spTree>
    <p:extLst>
      <p:ext uri="{BB962C8B-B14F-4D97-AF65-F5344CB8AC3E}">
        <p14:creationId xmlns:p14="http://schemas.microsoft.com/office/powerpoint/2010/main" val="143539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Fremside - fisk">
    <p:spTree>
      <p:nvGrpSpPr>
        <p:cNvPr id="1" name=""/>
        <p:cNvGrpSpPr/>
        <p:nvPr/>
      </p:nvGrpSpPr>
      <p:grpSpPr>
        <a:xfrm>
          <a:off x="0" y="0"/>
          <a:ext cx="0" cy="0"/>
          <a:chOff x="0" y="0"/>
          <a:chExt cx="0" cy="0"/>
        </a:xfrm>
      </p:grpSpPr>
      <p:pic>
        <p:nvPicPr>
          <p:cNvPr id="4" name="Bilde 6" descr="MGK_powerpoint_dans.jpg">
            <a:extLst>
              <a:ext uri="{FF2B5EF4-FFF2-40B4-BE49-F238E27FC236}">
                <a16:creationId xmlns:a16="http://schemas.microsoft.com/office/drawing/2014/main" id="{0752C7EC-8C0A-4952-94C1-2882A3C842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6381752" y="3929067"/>
            <a:ext cx="5429288" cy="584195"/>
          </a:xfrm>
        </p:spPr>
        <p:txBody>
          <a:bodyPr>
            <a:normAutofit/>
          </a:bodyPr>
          <a:lstStyle>
            <a:lvl1pPr algn="l">
              <a:defRPr sz="2800">
                <a:solidFill>
                  <a:srgbClr val="325D27"/>
                </a:solidFill>
                <a:latin typeface="Helvetica" pitchFamily="34" charset="0"/>
              </a:defRPr>
            </a:lvl1pPr>
          </a:lstStyle>
          <a:p>
            <a:r>
              <a:rPr lang="nb-NO"/>
              <a:t>Klikk for å redigere tittelstil</a:t>
            </a:r>
          </a:p>
        </p:txBody>
      </p:sp>
      <p:sp>
        <p:nvSpPr>
          <p:cNvPr id="3" name="Undertittel 2"/>
          <p:cNvSpPr>
            <a:spLocks noGrp="1"/>
          </p:cNvSpPr>
          <p:nvPr>
            <p:ph type="subTitle" idx="1"/>
          </p:nvPr>
        </p:nvSpPr>
        <p:spPr>
          <a:xfrm>
            <a:off x="6381752" y="4572008"/>
            <a:ext cx="5429288"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5" name="Plassholder for dato 3">
            <a:extLst>
              <a:ext uri="{FF2B5EF4-FFF2-40B4-BE49-F238E27FC236}">
                <a16:creationId xmlns:a16="http://schemas.microsoft.com/office/drawing/2014/main" id="{02B1ED2D-9A27-42A8-ADED-10C310AA8686}"/>
              </a:ext>
            </a:extLst>
          </p:cNvPr>
          <p:cNvSpPr>
            <a:spLocks noGrp="1"/>
          </p:cNvSpPr>
          <p:nvPr>
            <p:ph type="dt" sz="half" idx="10"/>
          </p:nvPr>
        </p:nvSpPr>
        <p:spPr>
          <a:xfrm>
            <a:off x="8953500" y="6356351"/>
            <a:ext cx="2844800" cy="365125"/>
          </a:xfrm>
        </p:spPr>
        <p:txBody>
          <a:bodyPr/>
          <a:lstStyle>
            <a:lvl1pPr algn="r">
              <a:defRPr/>
            </a:lvl1pPr>
          </a:lstStyle>
          <a:p>
            <a:pPr>
              <a:defRPr/>
            </a:pPr>
            <a:fld id="{F79F6A33-7F3A-489B-A1C2-3A15D2DC788C}" type="datetimeFigureOut">
              <a:rPr lang="nb-NO"/>
              <a:pPr>
                <a:defRPr/>
              </a:pPr>
              <a:t>17.09.2024</a:t>
            </a:fld>
            <a:endParaRPr lang="nb-NO"/>
          </a:p>
        </p:txBody>
      </p:sp>
    </p:spTree>
    <p:extLst>
      <p:ext uri="{BB962C8B-B14F-4D97-AF65-F5344CB8AC3E}">
        <p14:creationId xmlns:p14="http://schemas.microsoft.com/office/powerpoint/2010/main" val="217060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Fremside - gitar">
    <p:spTree>
      <p:nvGrpSpPr>
        <p:cNvPr id="1" name=""/>
        <p:cNvGrpSpPr/>
        <p:nvPr/>
      </p:nvGrpSpPr>
      <p:grpSpPr>
        <a:xfrm>
          <a:off x="0" y="0"/>
          <a:ext cx="0" cy="0"/>
          <a:chOff x="0" y="0"/>
          <a:chExt cx="0" cy="0"/>
        </a:xfrm>
      </p:grpSpPr>
      <p:pic>
        <p:nvPicPr>
          <p:cNvPr id="4" name="Bilde 6" descr="MGK_powerpoint_dans.jpg">
            <a:extLst>
              <a:ext uri="{FF2B5EF4-FFF2-40B4-BE49-F238E27FC236}">
                <a16:creationId xmlns:a16="http://schemas.microsoft.com/office/drawing/2014/main" id="{A3ED078A-6CB5-46EF-900D-CBA4DEAC00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6381752" y="3929067"/>
            <a:ext cx="5429288" cy="584195"/>
          </a:xfrm>
        </p:spPr>
        <p:txBody>
          <a:bodyPr>
            <a:normAutofit/>
          </a:bodyPr>
          <a:lstStyle>
            <a:lvl1pPr algn="l">
              <a:defRPr sz="2800">
                <a:solidFill>
                  <a:srgbClr val="325D27"/>
                </a:solidFill>
                <a:latin typeface="Helvetica" pitchFamily="34" charset="0"/>
              </a:defRPr>
            </a:lvl1pPr>
          </a:lstStyle>
          <a:p>
            <a:r>
              <a:rPr lang="nb-NO"/>
              <a:t>Klikk for å redigere tittelstil</a:t>
            </a:r>
          </a:p>
        </p:txBody>
      </p:sp>
      <p:sp>
        <p:nvSpPr>
          <p:cNvPr id="3" name="Undertittel 2"/>
          <p:cNvSpPr>
            <a:spLocks noGrp="1"/>
          </p:cNvSpPr>
          <p:nvPr>
            <p:ph type="subTitle" idx="1"/>
          </p:nvPr>
        </p:nvSpPr>
        <p:spPr>
          <a:xfrm>
            <a:off x="6381752" y="4572008"/>
            <a:ext cx="5429288"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5" name="Plassholder for dato 3">
            <a:extLst>
              <a:ext uri="{FF2B5EF4-FFF2-40B4-BE49-F238E27FC236}">
                <a16:creationId xmlns:a16="http://schemas.microsoft.com/office/drawing/2014/main" id="{3C69FD68-6623-4995-B2E6-6E91FBAB512C}"/>
              </a:ext>
            </a:extLst>
          </p:cNvPr>
          <p:cNvSpPr>
            <a:spLocks noGrp="1"/>
          </p:cNvSpPr>
          <p:nvPr>
            <p:ph type="dt" sz="half" idx="10"/>
          </p:nvPr>
        </p:nvSpPr>
        <p:spPr>
          <a:xfrm>
            <a:off x="8953500" y="6356351"/>
            <a:ext cx="2844800" cy="365125"/>
          </a:xfrm>
        </p:spPr>
        <p:txBody>
          <a:bodyPr/>
          <a:lstStyle>
            <a:lvl1pPr algn="r">
              <a:defRPr/>
            </a:lvl1pPr>
          </a:lstStyle>
          <a:p>
            <a:pPr>
              <a:defRPr/>
            </a:pPr>
            <a:fld id="{FE322C59-91DE-460D-94F2-FBA36229ED1B}" type="datetimeFigureOut">
              <a:rPr lang="nb-NO"/>
              <a:pPr>
                <a:defRPr/>
              </a:pPr>
              <a:t>17.09.2024</a:t>
            </a:fld>
            <a:endParaRPr lang="nb-NO"/>
          </a:p>
        </p:txBody>
      </p:sp>
    </p:spTree>
    <p:extLst>
      <p:ext uri="{BB962C8B-B14F-4D97-AF65-F5344CB8AC3E}">
        <p14:creationId xmlns:p14="http://schemas.microsoft.com/office/powerpoint/2010/main" val="295021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Fremside - traktor">
    <p:spTree>
      <p:nvGrpSpPr>
        <p:cNvPr id="1" name=""/>
        <p:cNvGrpSpPr/>
        <p:nvPr/>
      </p:nvGrpSpPr>
      <p:grpSpPr>
        <a:xfrm>
          <a:off x="0" y="0"/>
          <a:ext cx="0" cy="0"/>
          <a:chOff x="0" y="0"/>
          <a:chExt cx="0" cy="0"/>
        </a:xfrm>
      </p:grpSpPr>
      <p:pic>
        <p:nvPicPr>
          <p:cNvPr id="4" name="Bilde 6" descr="MGK_powerpoint_dans.jpg">
            <a:extLst>
              <a:ext uri="{FF2B5EF4-FFF2-40B4-BE49-F238E27FC236}">
                <a16:creationId xmlns:a16="http://schemas.microsoft.com/office/drawing/2014/main" id="{0BD91ECE-69D6-49C5-BDB6-1407A5AB96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6381752" y="3929067"/>
            <a:ext cx="5429288" cy="584195"/>
          </a:xfrm>
        </p:spPr>
        <p:txBody>
          <a:bodyPr>
            <a:normAutofit/>
          </a:bodyPr>
          <a:lstStyle>
            <a:lvl1pPr algn="l">
              <a:defRPr sz="2800">
                <a:solidFill>
                  <a:srgbClr val="325D27"/>
                </a:solidFill>
                <a:latin typeface="Helvetica" pitchFamily="34" charset="0"/>
              </a:defRPr>
            </a:lvl1pPr>
          </a:lstStyle>
          <a:p>
            <a:r>
              <a:rPr lang="nb-NO"/>
              <a:t>Klikk for å redigere tittelstil</a:t>
            </a:r>
          </a:p>
        </p:txBody>
      </p:sp>
      <p:sp>
        <p:nvSpPr>
          <p:cNvPr id="3" name="Undertittel 2"/>
          <p:cNvSpPr>
            <a:spLocks noGrp="1"/>
          </p:cNvSpPr>
          <p:nvPr>
            <p:ph type="subTitle" idx="1"/>
          </p:nvPr>
        </p:nvSpPr>
        <p:spPr>
          <a:xfrm>
            <a:off x="6381752" y="4572008"/>
            <a:ext cx="5429288"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5" name="Plassholder for dato 3">
            <a:extLst>
              <a:ext uri="{FF2B5EF4-FFF2-40B4-BE49-F238E27FC236}">
                <a16:creationId xmlns:a16="http://schemas.microsoft.com/office/drawing/2014/main" id="{D751D0A0-21A4-45BE-82C8-0EBD7B60E6D8}"/>
              </a:ext>
            </a:extLst>
          </p:cNvPr>
          <p:cNvSpPr>
            <a:spLocks noGrp="1"/>
          </p:cNvSpPr>
          <p:nvPr>
            <p:ph type="dt" sz="half" idx="10"/>
          </p:nvPr>
        </p:nvSpPr>
        <p:spPr>
          <a:xfrm>
            <a:off x="8953500" y="6356351"/>
            <a:ext cx="2844800" cy="365125"/>
          </a:xfrm>
        </p:spPr>
        <p:txBody>
          <a:bodyPr/>
          <a:lstStyle>
            <a:lvl1pPr algn="r">
              <a:defRPr/>
            </a:lvl1pPr>
          </a:lstStyle>
          <a:p>
            <a:pPr>
              <a:defRPr/>
            </a:pPr>
            <a:fld id="{2625BE19-0090-41C0-BC5F-5ECC3B7063AF}" type="datetimeFigureOut">
              <a:rPr lang="nb-NO"/>
              <a:pPr>
                <a:defRPr/>
              </a:pPr>
              <a:t>17.09.2024</a:t>
            </a:fld>
            <a:endParaRPr lang="nb-NO"/>
          </a:p>
        </p:txBody>
      </p:sp>
    </p:spTree>
    <p:extLst>
      <p:ext uri="{BB962C8B-B14F-4D97-AF65-F5344CB8AC3E}">
        <p14:creationId xmlns:p14="http://schemas.microsoft.com/office/powerpoint/2010/main" val="297215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B5CE3022-1504-4239-9713-01EE0B19CFCC}"/>
              </a:ext>
            </a:extLst>
          </p:cNvPr>
          <p:cNvSpPr txBox="1">
            <a:spLocks/>
          </p:cNvSpPr>
          <p:nvPr/>
        </p:nvSpPr>
        <p:spPr>
          <a:xfrm>
            <a:off x="1333500" y="4362450"/>
            <a:ext cx="9620251" cy="584200"/>
          </a:xfrm>
          <a:prstGeom prst="rect">
            <a:avLst/>
          </a:prstGeom>
        </p:spPr>
        <p:txBody>
          <a:bodyPr anchor="ctr">
            <a:normAutofit/>
          </a:bodyPr>
          <a:lstStyle>
            <a:lvl1pPr algn="l">
              <a:defRPr sz="2800">
                <a:solidFill>
                  <a:srgbClr val="325D27"/>
                </a:solidFill>
                <a:latin typeface="Helvetica" pitchFamily="34" charset="0"/>
              </a:defRPr>
            </a:lvl1pPr>
          </a:lstStyle>
          <a:p>
            <a:pPr eaLnBrk="1" fontAlgn="auto" hangingPunct="1">
              <a:spcAft>
                <a:spcPts val="0"/>
              </a:spcAft>
              <a:defRPr/>
            </a:pPr>
            <a:r>
              <a:rPr lang="nb-NO" sz="2800">
                <a:ea typeface="+mj-ea"/>
                <a:cs typeface="+mj-cs"/>
              </a:rPr>
              <a:t>Klikk for å redigere tittelstil</a:t>
            </a:r>
          </a:p>
        </p:txBody>
      </p:sp>
      <p:sp>
        <p:nvSpPr>
          <p:cNvPr id="7" name="Undertittel 2"/>
          <p:cNvSpPr>
            <a:spLocks noGrp="1"/>
          </p:cNvSpPr>
          <p:nvPr>
            <p:ph type="subTitle" idx="1"/>
          </p:nvPr>
        </p:nvSpPr>
        <p:spPr>
          <a:xfrm>
            <a:off x="1333467" y="5005414"/>
            <a:ext cx="9525067"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97926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kstside">
    <p:spTree>
      <p:nvGrpSpPr>
        <p:cNvPr id="1" name=""/>
        <p:cNvGrpSpPr/>
        <p:nvPr/>
      </p:nvGrpSpPr>
      <p:grpSpPr>
        <a:xfrm>
          <a:off x="0" y="0"/>
          <a:ext cx="0" cy="0"/>
          <a:chOff x="0" y="0"/>
          <a:chExt cx="0" cy="0"/>
        </a:xfrm>
      </p:grpSpPr>
      <p:pic>
        <p:nvPicPr>
          <p:cNvPr id="4" name="Bilde 6" descr="MGK_powerpoint_skriveside.jpg">
            <a:extLst>
              <a:ext uri="{FF2B5EF4-FFF2-40B4-BE49-F238E27FC236}">
                <a16:creationId xmlns:a16="http://schemas.microsoft.com/office/drawing/2014/main" id="{6D1B0844-54B3-471D-BA5F-2BBFD401D0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1333467" y="857232"/>
            <a:ext cx="10248933" cy="703282"/>
          </a:xfrm>
        </p:spPr>
        <p:txBody>
          <a:bodyPr>
            <a:normAutofit/>
          </a:bodyPr>
          <a:lstStyle>
            <a:lvl1pPr algn="l">
              <a:defRPr sz="4000">
                <a:solidFill>
                  <a:srgbClr val="325D27"/>
                </a:solidFill>
                <a:latin typeface="Helvetica" pitchFamily="34" charset="0"/>
              </a:defRPr>
            </a:lvl1pPr>
          </a:lstStyle>
          <a:p>
            <a:r>
              <a:rPr lang="nb-NO"/>
              <a:t>Klikk for å redigere tittelstil</a:t>
            </a:r>
          </a:p>
        </p:txBody>
      </p:sp>
      <p:sp>
        <p:nvSpPr>
          <p:cNvPr id="3" name="Plassholder for innhold 2"/>
          <p:cNvSpPr>
            <a:spLocks noGrp="1"/>
          </p:cNvSpPr>
          <p:nvPr>
            <p:ph idx="1"/>
          </p:nvPr>
        </p:nvSpPr>
        <p:spPr>
          <a:xfrm>
            <a:off x="1333467" y="1600201"/>
            <a:ext cx="10248933" cy="4043378"/>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a:extLst>
              <a:ext uri="{FF2B5EF4-FFF2-40B4-BE49-F238E27FC236}">
                <a16:creationId xmlns:a16="http://schemas.microsoft.com/office/drawing/2014/main" id="{F6B765DF-A0AA-40F1-B756-60C5ED273BF5}"/>
              </a:ext>
            </a:extLst>
          </p:cNvPr>
          <p:cNvSpPr>
            <a:spLocks noGrp="1"/>
          </p:cNvSpPr>
          <p:nvPr>
            <p:ph type="dt" sz="half" idx="10"/>
          </p:nvPr>
        </p:nvSpPr>
        <p:spPr>
          <a:xfrm>
            <a:off x="8763000" y="6356351"/>
            <a:ext cx="2844800" cy="365125"/>
          </a:xfrm>
        </p:spPr>
        <p:txBody>
          <a:bodyPr/>
          <a:lstStyle>
            <a:lvl1pPr algn="r">
              <a:defRPr/>
            </a:lvl1pPr>
          </a:lstStyle>
          <a:p>
            <a:pPr>
              <a:defRPr/>
            </a:pPr>
            <a:fld id="{5C55E822-3B2E-4F29-B7A0-D87874140B1E}" type="datetimeFigureOut">
              <a:rPr lang="nb-NO"/>
              <a:pPr>
                <a:defRPr/>
              </a:pPr>
              <a:t>17.09.2024</a:t>
            </a:fld>
            <a:endParaRPr lang="nb-NO"/>
          </a:p>
        </p:txBody>
      </p:sp>
    </p:spTree>
    <p:extLst>
      <p:ext uri="{BB962C8B-B14F-4D97-AF65-F5344CB8AC3E}">
        <p14:creationId xmlns:p14="http://schemas.microsoft.com/office/powerpoint/2010/main" val="3175852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bilde">
    <p:spTree>
      <p:nvGrpSpPr>
        <p:cNvPr id="1" name=""/>
        <p:cNvGrpSpPr/>
        <p:nvPr/>
      </p:nvGrpSpPr>
      <p:grpSpPr>
        <a:xfrm>
          <a:off x="0" y="0"/>
          <a:ext cx="0" cy="0"/>
          <a:chOff x="0" y="0"/>
          <a:chExt cx="0" cy="0"/>
        </a:xfrm>
      </p:grpSpPr>
      <p:pic>
        <p:nvPicPr>
          <p:cNvPr id="5" name="Bilde 6" descr="MGK_powerpoint_skriveside.jpg">
            <a:extLst>
              <a:ext uri="{FF2B5EF4-FFF2-40B4-BE49-F238E27FC236}">
                <a16:creationId xmlns:a16="http://schemas.microsoft.com/office/drawing/2014/main" id="{A01DF862-9DDF-40DE-A8E4-0FFF6A891F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1333467" y="928670"/>
            <a:ext cx="10248933" cy="631844"/>
          </a:xfrm>
        </p:spPr>
        <p:txBody>
          <a:bodyPr>
            <a:noAutofit/>
          </a:bodyPr>
          <a:lstStyle>
            <a:lvl1pPr algn="l">
              <a:defRPr sz="4000">
                <a:solidFill>
                  <a:srgbClr val="325D27"/>
                </a:solidFill>
                <a:latin typeface="Helvetica" pitchFamily="34" charset="0"/>
              </a:defRPr>
            </a:lvl1pPr>
          </a:lstStyle>
          <a:p>
            <a:r>
              <a:rPr lang="nb-NO"/>
              <a:t>Klikk for å redigere tittelstil</a:t>
            </a:r>
          </a:p>
        </p:txBody>
      </p:sp>
      <p:sp>
        <p:nvSpPr>
          <p:cNvPr id="3" name="Plassholder for innhold 2"/>
          <p:cNvSpPr>
            <a:spLocks noGrp="1"/>
          </p:cNvSpPr>
          <p:nvPr>
            <p:ph idx="1"/>
          </p:nvPr>
        </p:nvSpPr>
        <p:spPr>
          <a:xfrm>
            <a:off x="1333467" y="1600201"/>
            <a:ext cx="4762533" cy="4043378"/>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7"/>
          <p:cNvSpPr>
            <a:spLocks noGrp="1"/>
          </p:cNvSpPr>
          <p:nvPr>
            <p:ph type="pic" sz="quarter" idx="11"/>
          </p:nvPr>
        </p:nvSpPr>
        <p:spPr>
          <a:xfrm>
            <a:off x="6477001" y="1571625"/>
            <a:ext cx="5143500" cy="4071938"/>
          </a:xfrm>
          <a:ln>
            <a:solidFill>
              <a:srgbClr val="325D27"/>
            </a:solidFill>
          </a:ln>
        </p:spPr>
        <p:txBody>
          <a:bodyPr rtlCol="0">
            <a:normAutofit/>
          </a:bodyPr>
          <a:lstStyle/>
          <a:p>
            <a:pPr lvl="0"/>
            <a:r>
              <a:rPr lang="nb-NO" noProof="0"/>
              <a:t>Klikk ikonet for å legge til et bilde</a:t>
            </a:r>
          </a:p>
        </p:txBody>
      </p:sp>
      <p:sp>
        <p:nvSpPr>
          <p:cNvPr id="6" name="Plassholder for dato 3">
            <a:extLst>
              <a:ext uri="{FF2B5EF4-FFF2-40B4-BE49-F238E27FC236}">
                <a16:creationId xmlns:a16="http://schemas.microsoft.com/office/drawing/2014/main" id="{8D669F8B-52EE-4C21-A2AC-43672598CD54}"/>
              </a:ext>
            </a:extLst>
          </p:cNvPr>
          <p:cNvSpPr>
            <a:spLocks noGrp="1"/>
          </p:cNvSpPr>
          <p:nvPr>
            <p:ph type="dt" sz="half" idx="12"/>
          </p:nvPr>
        </p:nvSpPr>
        <p:spPr>
          <a:xfrm>
            <a:off x="8763000" y="6356351"/>
            <a:ext cx="2844800" cy="365125"/>
          </a:xfrm>
        </p:spPr>
        <p:txBody>
          <a:bodyPr/>
          <a:lstStyle>
            <a:lvl1pPr algn="r">
              <a:defRPr/>
            </a:lvl1pPr>
          </a:lstStyle>
          <a:p>
            <a:pPr>
              <a:defRPr/>
            </a:pPr>
            <a:fld id="{1FF53DC8-5082-484B-838D-075746A78DAE}" type="datetimeFigureOut">
              <a:rPr lang="nb-NO"/>
              <a:pPr>
                <a:defRPr/>
              </a:pPr>
              <a:t>17.09.2024</a:t>
            </a:fld>
            <a:endParaRPr lang="nb-NO"/>
          </a:p>
        </p:txBody>
      </p:sp>
    </p:spTree>
    <p:extLst>
      <p:ext uri="{BB962C8B-B14F-4D97-AF65-F5344CB8AC3E}">
        <p14:creationId xmlns:p14="http://schemas.microsoft.com/office/powerpoint/2010/main" val="531580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ssholder for tittel 1">
            <a:extLst>
              <a:ext uri="{FF2B5EF4-FFF2-40B4-BE49-F238E27FC236}">
                <a16:creationId xmlns:a16="http://schemas.microsoft.com/office/drawing/2014/main" id="{DF1DA041-DB02-48AB-A2E3-CFE08CCD01C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1027" name="Plassholder for tekst 2">
            <a:extLst>
              <a:ext uri="{FF2B5EF4-FFF2-40B4-BE49-F238E27FC236}">
                <a16:creationId xmlns:a16="http://schemas.microsoft.com/office/drawing/2014/main" id="{6715C6ED-1E50-491D-BD16-0AD656E3708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4" name="Plassholder for dato 3">
            <a:extLst>
              <a:ext uri="{FF2B5EF4-FFF2-40B4-BE49-F238E27FC236}">
                <a16:creationId xmlns:a16="http://schemas.microsoft.com/office/drawing/2014/main" id="{11B33C55-C1D1-4D79-B81E-064EECFEC7C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E2ECF60-43DF-41F1-B364-93425419F38D}" type="datetimeFigureOut">
              <a:rPr lang="nb-NO"/>
              <a:pPr>
                <a:defRPr/>
              </a:pPr>
              <a:t>17.09.2024</a:t>
            </a:fld>
            <a:endParaRPr lang="nb-NO"/>
          </a:p>
        </p:txBody>
      </p:sp>
      <p:sp>
        <p:nvSpPr>
          <p:cNvPr id="5" name="Plassholder for bunntekst 4">
            <a:extLst>
              <a:ext uri="{FF2B5EF4-FFF2-40B4-BE49-F238E27FC236}">
                <a16:creationId xmlns:a16="http://schemas.microsoft.com/office/drawing/2014/main" id="{5261A121-8812-4A55-9D50-88044D18758A}"/>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b-NO"/>
          </a:p>
        </p:txBody>
      </p:sp>
      <p:sp>
        <p:nvSpPr>
          <p:cNvPr id="6" name="Plassholder for lysbildenummer 5">
            <a:extLst>
              <a:ext uri="{FF2B5EF4-FFF2-40B4-BE49-F238E27FC236}">
                <a16:creationId xmlns:a16="http://schemas.microsoft.com/office/drawing/2014/main" id="{27CCA4F4-0FD6-4F2E-BEA4-B6A53E76E87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7A5F3BEC-D2E6-42B5-ADB4-36BA411886B6}" type="slidenum">
              <a:rPr lang="nb-NO" altLang="nb-NO"/>
              <a:pPr/>
              <a:t>‹#›</a:t>
            </a:fld>
            <a:endParaRPr lang="nb-NO" altLang="nb-NO"/>
          </a:p>
        </p:txBody>
      </p:sp>
    </p:spTree>
  </p:cSld>
  <p:clrMap bg1="lt1" tx1="dk1" bg2="lt2" tx2="dk2" accent1="accent1" accent2="accent2" accent3="accent3" accent4="accent4" accent5="accent5" accent6="accent6" hlink="hlink" folHlink="folHlink"/>
  <p:sldLayoutIdLst>
    <p:sldLayoutId id="2147485638" r:id="rId1"/>
    <p:sldLayoutId id="2147485639" r:id="rId2"/>
    <p:sldLayoutId id="2147485640" r:id="rId3"/>
    <p:sldLayoutId id="2147485641" r:id="rId4"/>
    <p:sldLayoutId id="2147485642" r:id="rId5"/>
    <p:sldLayoutId id="2147485643" r:id="rId6"/>
    <p:sldLayoutId id="2147485644" r:id="rId7"/>
    <p:sldLayoutId id="2147485645" r:id="rId8"/>
    <p:sldLayoutId id="2147485646" r:id="rId9"/>
    <p:sldLayoutId id="2147485647"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a:extLst>
              <a:ext uri="{FF2B5EF4-FFF2-40B4-BE49-F238E27FC236}">
                <a16:creationId xmlns:a16="http://schemas.microsoft.com/office/drawing/2014/main" id="{5F2F11E4-9075-4395-9C1E-A547430CF317}"/>
              </a:ext>
            </a:extLst>
          </p:cNvPr>
          <p:cNvSpPr>
            <a:spLocks noGrp="1"/>
          </p:cNvSpPr>
          <p:nvPr>
            <p:ph type="ctrTitle"/>
          </p:nvPr>
        </p:nvSpPr>
        <p:spPr>
          <a:xfrm>
            <a:off x="6574548" y="3848169"/>
            <a:ext cx="4214813" cy="792163"/>
          </a:xfrm>
        </p:spPr>
        <p:txBody>
          <a:bodyPr>
            <a:normAutofit fontScale="90000"/>
          </a:bodyPr>
          <a:lstStyle/>
          <a:p>
            <a:pPr>
              <a:defRPr/>
            </a:pPr>
            <a:r>
              <a:rPr lang="nb-NO" altLang="nb-NO" dirty="0">
                <a:latin typeface="Helvetica"/>
                <a:cs typeface="Helvetica"/>
              </a:rPr>
              <a:t>HOK-utvalg 19.09.24</a:t>
            </a:r>
            <a:br>
              <a:rPr lang="nb-NO" altLang="nb-NO" dirty="0">
                <a:latin typeface="Helvetica"/>
                <a:cs typeface="Helvetica"/>
              </a:rPr>
            </a:br>
            <a:endParaRPr lang="nb-NO" altLang="nb-NO" dirty="0">
              <a:cs typeface="Helvetic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E40868-39DA-2A51-7FCE-69F9311F59D6}"/>
              </a:ext>
            </a:extLst>
          </p:cNvPr>
          <p:cNvSpPr>
            <a:spLocks noGrp="1"/>
          </p:cNvSpPr>
          <p:nvPr>
            <p:ph type="title"/>
          </p:nvPr>
        </p:nvSpPr>
        <p:spPr>
          <a:xfrm>
            <a:off x="1084086" y="511139"/>
            <a:ext cx="10248933" cy="703282"/>
          </a:xfrm>
        </p:spPr>
        <p:txBody>
          <a:bodyPr/>
          <a:lstStyle/>
          <a:p>
            <a:r>
              <a:rPr lang="nb-NO" dirty="0"/>
              <a:t>Endringer i Opplæringsloven fra 01.08.24</a:t>
            </a:r>
          </a:p>
        </p:txBody>
      </p:sp>
      <p:pic>
        <p:nvPicPr>
          <p:cNvPr id="5" name="Plassholder for innhold 4">
            <a:extLst>
              <a:ext uri="{FF2B5EF4-FFF2-40B4-BE49-F238E27FC236}">
                <a16:creationId xmlns:a16="http://schemas.microsoft.com/office/drawing/2014/main" id="{A8543E9F-A555-C2B8-63DF-EAF746EAFB37}"/>
              </a:ext>
            </a:extLst>
          </p:cNvPr>
          <p:cNvPicPr>
            <a:picLocks noGrp="1" noChangeAspect="1"/>
          </p:cNvPicPr>
          <p:nvPr>
            <p:ph idx="1"/>
          </p:nvPr>
        </p:nvPicPr>
        <p:blipFill>
          <a:blip r:embed="rId2"/>
          <a:stretch>
            <a:fillRect/>
          </a:stretch>
        </p:blipFill>
        <p:spPr>
          <a:xfrm>
            <a:off x="674197" y="1318367"/>
            <a:ext cx="11308006" cy="3358135"/>
          </a:xfrm>
        </p:spPr>
      </p:pic>
    </p:spTree>
    <p:extLst>
      <p:ext uri="{BB962C8B-B14F-4D97-AF65-F5344CB8AC3E}">
        <p14:creationId xmlns:p14="http://schemas.microsoft.com/office/powerpoint/2010/main" val="60641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32005F00-7501-98AD-9BA1-FDE403E9730C}"/>
              </a:ext>
            </a:extLst>
          </p:cNvPr>
          <p:cNvPicPr>
            <a:picLocks noChangeAspect="1"/>
          </p:cNvPicPr>
          <p:nvPr/>
        </p:nvPicPr>
        <p:blipFill>
          <a:blip r:embed="rId2"/>
          <a:stretch>
            <a:fillRect/>
          </a:stretch>
        </p:blipFill>
        <p:spPr>
          <a:xfrm>
            <a:off x="416757" y="601927"/>
            <a:ext cx="11214461" cy="2117522"/>
          </a:xfrm>
          <a:prstGeom prst="rect">
            <a:avLst/>
          </a:prstGeom>
        </p:spPr>
      </p:pic>
    </p:spTree>
    <p:extLst>
      <p:ext uri="{BB962C8B-B14F-4D97-AF65-F5344CB8AC3E}">
        <p14:creationId xmlns:p14="http://schemas.microsoft.com/office/powerpoint/2010/main" val="427746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CAC52D-E456-CF86-DFED-445A7BA0BECE}"/>
              </a:ext>
            </a:extLst>
          </p:cNvPr>
          <p:cNvSpPr>
            <a:spLocks noGrp="1"/>
          </p:cNvSpPr>
          <p:nvPr>
            <p:ph type="title"/>
          </p:nvPr>
        </p:nvSpPr>
        <p:spPr>
          <a:xfrm>
            <a:off x="1263128" y="511139"/>
            <a:ext cx="10248933" cy="703282"/>
          </a:xfrm>
        </p:spPr>
        <p:txBody>
          <a:bodyPr/>
          <a:lstStyle/>
          <a:p>
            <a:r>
              <a:rPr lang="nb-NO" dirty="0"/>
              <a:t>Forslag på høring</a:t>
            </a:r>
          </a:p>
        </p:txBody>
      </p:sp>
      <p:sp>
        <p:nvSpPr>
          <p:cNvPr id="3" name="Plassholder for innhold 2">
            <a:extLst>
              <a:ext uri="{FF2B5EF4-FFF2-40B4-BE49-F238E27FC236}">
                <a16:creationId xmlns:a16="http://schemas.microsoft.com/office/drawing/2014/main" id="{BFF81C95-CAA3-7389-F29A-F913DC5ADECE}"/>
              </a:ext>
            </a:extLst>
          </p:cNvPr>
          <p:cNvSpPr>
            <a:spLocks noGrp="1"/>
          </p:cNvSpPr>
          <p:nvPr>
            <p:ph idx="1"/>
          </p:nvPr>
        </p:nvSpPr>
        <p:spPr>
          <a:xfrm>
            <a:off x="1263128" y="1327640"/>
            <a:ext cx="10248933" cy="4043378"/>
          </a:xfrm>
        </p:spPr>
        <p:txBody>
          <a:bodyPr/>
          <a:lstStyle/>
          <a:p>
            <a:r>
              <a:rPr lang="nb-NO" dirty="0"/>
              <a:t>Departementet foreslår å innføre lovregler om ansattes adgang til bruk av fysiske inngrep dersom det er nødvendig for å avverge at en elev enten </a:t>
            </a:r>
          </a:p>
          <a:p>
            <a:r>
              <a:rPr lang="nb-NO" dirty="0"/>
              <a:t>(1) ødelegger eller vesentlig forstyrrer undervisningen for andre elever, eller </a:t>
            </a:r>
          </a:p>
          <a:p>
            <a:r>
              <a:rPr lang="nb-NO" dirty="0"/>
              <a:t>(2) utsetter en person for psykiske krenkelser, som for eksempel mobbing, trusler og trakassering.</a:t>
            </a:r>
          </a:p>
        </p:txBody>
      </p:sp>
    </p:spTree>
    <p:extLst>
      <p:ext uri="{BB962C8B-B14F-4D97-AF65-F5344CB8AC3E}">
        <p14:creationId xmlns:p14="http://schemas.microsoft.com/office/powerpoint/2010/main" val="274475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08B83A-BEB7-0D53-817A-3EE51567C593}"/>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24856A65-A75D-DA30-EC11-DB826620C935}"/>
              </a:ext>
            </a:extLst>
          </p:cNvPr>
          <p:cNvSpPr>
            <a:spLocks noGrp="1"/>
          </p:cNvSpPr>
          <p:nvPr>
            <p:ph idx="1"/>
          </p:nvPr>
        </p:nvSpPr>
        <p:spPr/>
        <p:txBody>
          <a:bodyPr/>
          <a:lstStyle/>
          <a:p>
            <a:r>
              <a:rPr lang="nb-NO" sz="2000" dirty="0"/>
              <a:t>Mobbing, trakassering, trusler og andre psykiske krenkelser er et alvorlig problem i skolen. Elevundersøkelsen viser en markant økning i antall elever som blir utsatt for mobbing. Psykiske krenkelser har, i likhet med fysisk vold, et alvorlig skadepotensial for den som utsettes for det</a:t>
            </a:r>
          </a:p>
          <a:p>
            <a:endParaRPr lang="nb-NO" sz="2000" dirty="0"/>
          </a:p>
          <a:p>
            <a:r>
              <a:rPr lang="nb-NO" sz="1800" dirty="0"/>
              <a:t>En annen utfordring i skolen er at noen elever ødelegger eller forstyrrer undervisningen på en måte som fører til en uholdbar undervisningssituasjon for de andre elevene. Dette er ødeleggende for de andre elevenes læring og læringsmiljø. Departementet mener det er viktig å beskytte elevenes læringsmiljø og rett utdanning</a:t>
            </a:r>
            <a:endParaRPr lang="nb-NO" dirty="0"/>
          </a:p>
        </p:txBody>
      </p:sp>
    </p:spTree>
    <p:extLst>
      <p:ext uri="{BB962C8B-B14F-4D97-AF65-F5344CB8AC3E}">
        <p14:creationId xmlns:p14="http://schemas.microsoft.com/office/powerpoint/2010/main" val="130355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AF85EF-B408-D8BB-CF53-F0566FE11844}"/>
              </a:ext>
            </a:extLst>
          </p:cNvPr>
          <p:cNvSpPr>
            <a:spLocks noGrp="1"/>
          </p:cNvSpPr>
          <p:nvPr>
            <p:ph type="title"/>
          </p:nvPr>
        </p:nvSpPr>
        <p:spPr>
          <a:xfrm>
            <a:off x="1183998" y="255080"/>
            <a:ext cx="10248933" cy="703282"/>
          </a:xfrm>
        </p:spPr>
        <p:txBody>
          <a:bodyPr/>
          <a:lstStyle/>
          <a:p>
            <a:r>
              <a:rPr lang="nb-NO" dirty="0"/>
              <a:t>Forslaget</a:t>
            </a:r>
          </a:p>
        </p:txBody>
      </p:sp>
      <p:sp>
        <p:nvSpPr>
          <p:cNvPr id="3" name="Plassholder for innhold 2">
            <a:extLst>
              <a:ext uri="{FF2B5EF4-FFF2-40B4-BE49-F238E27FC236}">
                <a16:creationId xmlns:a16="http://schemas.microsoft.com/office/drawing/2014/main" id="{1C891FBF-6145-094E-3EA0-FE82D9E9DEC0}"/>
              </a:ext>
            </a:extLst>
          </p:cNvPr>
          <p:cNvSpPr>
            <a:spLocks noGrp="1"/>
          </p:cNvSpPr>
          <p:nvPr>
            <p:ph idx="1"/>
          </p:nvPr>
        </p:nvSpPr>
        <p:spPr>
          <a:xfrm>
            <a:off x="1183998" y="1099039"/>
            <a:ext cx="10248933" cy="4043378"/>
          </a:xfrm>
        </p:spPr>
        <p:txBody>
          <a:bodyPr/>
          <a:lstStyle/>
          <a:p>
            <a:pPr marL="0" indent="0">
              <a:buNone/>
            </a:pPr>
            <a:r>
              <a:rPr lang="nb-NO" sz="2000" dirty="0"/>
              <a:t>§ 13-4 Fysiske inngrep for å </a:t>
            </a:r>
            <a:r>
              <a:rPr lang="nb-NO" sz="2000" dirty="0" err="1"/>
              <a:t>avverje</a:t>
            </a:r>
            <a:r>
              <a:rPr lang="nb-NO" sz="2000" dirty="0"/>
              <a:t> skade m.m. </a:t>
            </a:r>
          </a:p>
          <a:p>
            <a:pPr marL="0" indent="0">
              <a:buNone/>
            </a:pPr>
            <a:r>
              <a:rPr lang="nb-NO" sz="2000" dirty="0"/>
              <a:t>Tilsette i skolen, leksehjelpa og skolefritidsordninga kan, når andre tiltak </a:t>
            </a:r>
            <a:r>
              <a:rPr lang="nb-NO" sz="2000" dirty="0" err="1"/>
              <a:t>ikkje</a:t>
            </a:r>
            <a:r>
              <a:rPr lang="nb-NO" sz="2000" dirty="0"/>
              <a:t> er </a:t>
            </a:r>
            <a:r>
              <a:rPr lang="nb-NO" sz="2000" dirty="0" err="1"/>
              <a:t>tilstrekkelege</a:t>
            </a:r>
            <a:r>
              <a:rPr lang="nb-NO" sz="2000" dirty="0"/>
              <a:t>, gripe inn fysisk mot </a:t>
            </a:r>
            <a:r>
              <a:rPr lang="nb-NO" sz="2000" dirty="0" err="1"/>
              <a:t>elevar</a:t>
            </a:r>
            <a:r>
              <a:rPr lang="nb-NO" sz="2000" dirty="0"/>
              <a:t> for å </a:t>
            </a:r>
            <a:r>
              <a:rPr lang="nb-NO" sz="2000" dirty="0" err="1"/>
              <a:t>avverje</a:t>
            </a:r>
            <a:r>
              <a:rPr lang="nb-NO" sz="2000" dirty="0"/>
              <a:t> at eleven </a:t>
            </a:r>
          </a:p>
          <a:p>
            <a:pPr marL="457200" indent="-457200">
              <a:buAutoNum type="alphaLcPeriod"/>
            </a:pPr>
            <a:r>
              <a:rPr lang="nb-NO" sz="2000" dirty="0" err="1"/>
              <a:t>krenkjer</a:t>
            </a:r>
            <a:r>
              <a:rPr lang="nb-NO" sz="2000" dirty="0"/>
              <a:t> </a:t>
            </a:r>
            <a:r>
              <a:rPr lang="nb-NO" sz="2000" dirty="0" err="1"/>
              <a:t>ein</a:t>
            </a:r>
            <a:r>
              <a:rPr lang="nb-NO" sz="2000" dirty="0"/>
              <a:t> person fysisk eller utsett seg </a:t>
            </a:r>
            <a:r>
              <a:rPr lang="nb-NO" sz="2000" dirty="0" err="1"/>
              <a:t>sjølv</a:t>
            </a:r>
            <a:r>
              <a:rPr lang="nb-NO" sz="2000" dirty="0"/>
              <a:t> for fysisk fare </a:t>
            </a:r>
          </a:p>
          <a:p>
            <a:pPr marL="457200" indent="-457200">
              <a:buAutoNum type="alphaLcPeriod"/>
            </a:pPr>
            <a:r>
              <a:rPr lang="nb-NO" sz="2000" dirty="0"/>
              <a:t>skader </a:t>
            </a:r>
            <a:r>
              <a:rPr lang="nb-NO" sz="2000" dirty="0" err="1"/>
              <a:t>eigedom</a:t>
            </a:r>
            <a:r>
              <a:rPr lang="nb-NO" sz="2000" dirty="0"/>
              <a:t> </a:t>
            </a:r>
          </a:p>
          <a:p>
            <a:pPr marL="457200" indent="-457200">
              <a:buAutoNum type="alphaLcPeriod"/>
            </a:pPr>
            <a:r>
              <a:rPr lang="nb-NO" sz="2000" dirty="0"/>
              <a:t>viser ei </a:t>
            </a:r>
            <a:r>
              <a:rPr lang="nb-NO" sz="2000" dirty="0" err="1"/>
              <a:t>åtferd</a:t>
            </a:r>
            <a:r>
              <a:rPr lang="nb-NO" sz="2000" dirty="0"/>
              <a:t> som er sterkt </a:t>
            </a:r>
            <a:r>
              <a:rPr lang="nb-NO" sz="2000" dirty="0" err="1"/>
              <a:t>fornedrande</a:t>
            </a:r>
            <a:r>
              <a:rPr lang="nb-NO" sz="2000" dirty="0"/>
              <a:t> for eleven </a:t>
            </a:r>
            <a:r>
              <a:rPr lang="nb-NO" sz="2000" dirty="0" err="1"/>
              <a:t>sjølv</a:t>
            </a:r>
            <a:r>
              <a:rPr lang="nb-NO" sz="2000" dirty="0"/>
              <a:t> </a:t>
            </a:r>
          </a:p>
          <a:p>
            <a:pPr marL="457200" indent="-457200">
              <a:buAutoNum type="alphaLcPeriod"/>
            </a:pPr>
            <a:r>
              <a:rPr lang="nb-NO" sz="2000" dirty="0" err="1"/>
              <a:t>vesentleg</a:t>
            </a:r>
            <a:r>
              <a:rPr lang="nb-NO" sz="2000" dirty="0"/>
              <a:t> forstyrrer opplæringa til andre elever</a:t>
            </a:r>
          </a:p>
          <a:p>
            <a:pPr marL="457200" indent="-457200">
              <a:buAutoNum type="alphaLcPeriod"/>
            </a:pPr>
            <a:endParaRPr lang="nb-NO" sz="2000" dirty="0"/>
          </a:p>
          <a:p>
            <a:pPr marL="0" indent="0">
              <a:buNone/>
            </a:pPr>
            <a:r>
              <a:rPr lang="nb-NO" sz="2000" dirty="0"/>
              <a:t>Det fysiske inngrepet kan </a:t>
            </a:r>
            <a:r>
              <a:rPr lang="nb-NO" sz="2000" dirty="0" err="1"/>
              <a:t>ikkje</a:t>
            </a:r>
            <a:r>
              <a:rPr lang="nb-NO" sz="2000" dirty="0"/>
              <a:t> gå lenger enn nødvendig og må stå i </a:t>
            </a:r>
            <a:r>
              <a:rPr lang="nb-NO" sz="2000" dirty="0" err="1"/>
              <a:t>rimeleg</a:t>
            </a:r>
            <a:r>
              <a:rPr lang="nb-NO" sz="2000" dirty="0"/>
              <a:t> forhold til </a:t>
            </a:r>
            <a:r>
              <a:rPr lang="nb-NO" sz="2000" dirty="0" err="1"/>
              <a:t>dei</a:t>
            </a:r>
            <a:r>
              <a:rPr lang="nb-NO" sz="2000" dirty="0"/>
              <a:t> interesser som skal ivaretas. Handlinger som er allment aksepterte i samhandlinga mellom </a:t>
            </a:r>
            <a:r>
              <a:rPr lang="nb-NO" sz="2000" dirty="0" err="1"/>
              <a:t>vaksne</a:t>
            </a:r>
            <a:r>
              <a:rPr lang="nb-NO" sz="2000" dirty="0"/>
              <a:t> og barna det har omsorg for, skal </a:t>
            </a:r>
            <a:r>
              <a:rPr lang="nb-NO" sz="2000" dirty="0" err="1"/>
              <a:t>ikkje</a:t>
            </a:r>
            <a:r>
              <a:rPr lang="nb-NO" sz="2000" dirty="0"/>
              <a:t> </a:t>
            </a:r>
            <a:r>
              <a:rPr lang="nb-NO" sz="2000" dirty="0" err="1"/>
              <a:t>reknast</a:t>
            </a:r>
            <a:r>
              <a:rPr lang="nb-NO" sz="2000" dirty="0"/>
              <a:t> som fysiske inngrep etter denne føresegna</a:t>
            </a:r>
          </a:p>
          <a:p>
            <a:pPr marL="0" indent="0">
              <a:buNone/>
            </a:pPr>
            <a:r>
              <a:rPr lang="nb-NO" sz="2000"/>
              <a:t>Frist 10.oktober</a:t>
            </a:r>
            <a:endParaRPr lang="nb-NO" sz="2000" dirty="0"/>
          </a:p>
        </p:txBody>
      </p:sp>
    </p:spTree>
    <p:extLst>
      <p:ext uri="{BB962C8B-B14F-4D97-AF65-F5344CB8AC3E}">
        <p14:creationId xmlns:p14="http://schemas.microsoft.com/office/powerpoint/2010/main" val="1364565207"/>
      </p:ext>
    </p:extLst>
  </p:cSld>
  <p:clrMapOvr>
    <a:masterClrMapping/>
  </p:clrMapOvr>
</p:sld>
</file>

<file path=ppt/theme/theme1.xml><?xml version="1.0" encoding="utf-8"?>
<a:theme xmlns:a="http://schemas.openxmlformats.org/drawingml/2006/main" name="MGK_powerpointmal_m_vev">
  <a:themeElements>
    <a:clrScheme name="MGK">
      <a:dk1>
        <a:sysClr val="windowText" lastClr="000000"/>
      </a:dk1>
      <a:lt1>
        <a:sysClr val="window" lastClr="FFFFFF"/>
      </a:lt1>
      <a:dk2>
        <a:srgbClr val="325D2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1E8636C1960844AB9180BD804DFE140" ma:contentTypeVersion="6" ma:contentTypeDescription="Opprett et nytt dokument." ma:contentTypeScope="" ma:versionID="1dac5abffcfa734f07c2d2334da5d574">
  <xsd:schema xmlns:xsd="http://www.w3.org/2001/XMLSchema" xmlns:xs="http://www.w3.org/2001/XMLSchema" xmlns:p="http://schemas.microsoft.com/office/2006/metadata/properties" xmlns:ns2="60827906-6023-453b-a497-3948b0f3dd30" xmlns:ns3="e07d2cab-d7ce-44d5-8130-8f704f26f044" targetNamespace="http://schemas.microsoft.com/office/2006/metadata/properties" ma:root="true" ma:fieldsID="5036ac871ea3981a6e465dc2fbda9230" ns2:_="" ns3:_="">
    <xsd:import namespace="60827906-6023-453b-a497-3948b0f3dd30"/>
    <xsd:import namespace="e07d2cab-d7ce-44d5-8130-8f704f26f04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27906-6023-453b-a497-3948b0f3dd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7d2cab-d7ce-44d5-8130-8f704f26f044"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63835C-6723-4A90-B63A-DCCD18F69910}">
  <ds:schemaRefs>
    <ds:schemaRef ds:uri="60827906-6023-453b-a497-3948b0f3dd30"/>
    <ds:schemaRef ds:uri="e07d2cab-d7ce-44d5-8130-8f704f26f0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3BD941-67F5-404E-A9CC-616070AEFC4B}">
  <ds:schemaRefs>
    <ds:schemaRef ds:uri="http://schemas.microsoft.com/sharepoint/v3/contenttype/forms"/>
  </ds:schemaRefs>
</ds:datastoreItem>
</file>

<file path=customXml/itemProps3.xml><?xml version="1.0" encoding="utf-8"?>
<ds:datastoreItem xmlns:ds="http://schemas.openxmlformats.org/officeDocument/2006/customXml" ds:itemID="{F00A70F4-1251-44CA-8120-72953A070CFD}">
  <ds:schemaRefs>
    <ds:schemaRef ds:uri="60827906-6023-453b-a497-3948b0f3dd30"/>
    <ds:schemaRef ds:uri="e07d2cab-d7ce-44d5-8130-8f704f26f0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MGK_powerpointmal_m_vev</Template>
  <TotalTime>3388</TotalTime>
  <Words>286</Words>
  <Application>Microsoft Office PowerPoint</Application>
  <PresentationFormat>Widescreen</PresentationFormat>
  <Paragraphs>20</Paragraphs>
  <Slides>6</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6</vt:i4>
      </vt:variant>
    </vt:vector>
  </HeadingPairs>
  <TitlesOfParts>
    <vt:vector size="10" baseType="lpstr">
      <vt:lpstr>Arial</vt:lpstr>
      <vt:lpstr>Calibri</vt:lpstr>
      <vt:lpstr>Helvetica</vt:lpstr>
      <vt:lpstr>MGK_powerpointmal_m_vev</vt:lpstr>
      <vt:lpstr>HOK-utvalg 19.09.24 </vt:lpstr>
      <vt:lpstr>Endringer i Opplæringsloven fra 01.08.24</vt:lpstr>
      <vt:lpstr>PowerPoint-presentasjon</vt:lpstr>
      <vt:lpstr>Forslag på høring</vt:lpstr>
      <vt:lpstr>PowerPoint-presentasjon</vt:lpstr>
      <vt:lpstr>Forslaget</vt:lpstr>
    </vt:vector>
  </TitlesOfParts>
  <Company>Midtre Gauldal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knd</dc:creator>
  <cp:lastModifiedBy>Toril Grøtte</cp:lastModifiedBy>
  <cp:revision>23</cp:revision>
  <cp:lastPrinted>2014-05-22T07:41:31Z</cp:lastPrinted>
  <dcterms:created xsi:type="dcterms:W3CDTF">2010-05-19T11:58:00Z</dcterms:created>
  <dcterms:modified xsi:type="dcterms:W3CDTF">2024-09-17T12:36:53Z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0x010100D1E8636C1960844AB9180BD804DFE140</vt:lpwstr>
  </property>
</Properties>
</file>