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8" r:id="rId5"/>
    <p:sldId id="1972" r:id="rId6"/>
    <p:sldId id="1973" r:id="rId7"/>
    <p:sldId id="1962" r:id="rId8"/>
    <p:sldId id="1964" r:id="rId9"/>
    <p:sldId id="1967" r:id="rId10"/>
    <p:sldId id="1966" r:id="rId11"/>
    <p:sldId id="1965" r:id="rId12"/>
    <p:sldId id="1968" r:id="rId13"/>
    <p:sldId id="1970" r:id="rId14"/>
    <p:sldId id="1969" r:id="rId15"/>
    <p:sldId id="1971" r:id="rId16"/>
  </p:sldIdLst>
  <p:sldSz cx="12192000" cy="6858000"/>
  <p:notesSz cx="6811963" cy="9942513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5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3D3D39-D111-4A5F-AD47-01FA3063E2B5}" v="25" dt="2024-05-16T08:32:26.9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406" autoAdjust="0"/>
  </p:normalViewPr>
  <p:slideViewPr>
    <p:cSldViewPr snapToGrid="0">
      <p:cViewPr varScale="1">
        <p:scale>
          <a:sx n="54" d="100"/>
          <a:sy n="54" d="100"/>
        </p:scale>
        <p:origin x="1124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il Grøtte" userId="98d7944a-e0a7-4861-8668-1303d38b8fb6" providerId="ADAL" clId="{E13D3D39-D111-4A5F-AD47-01FA3063E2B5}"/>
    <pc:docChg chg="undo custSel addSld delSld modSld sldOrd">
      <pc:chgData name="Toril Grøtte" userId="98d7944a-e0a7-4861-8668-1303d38b8fb6" providerId="ADAL" clId="{E13D3D39-D111-4A5F-AD47-01FA3063E2B5}" dt="2024-05-16T12:16:38.438" v="3151" actId="20577"/>
      <pc:docMkLst>
        <pc:docMk/>
      </pc:docMkLst>
      <pc:sldChg chg="modSp mod">
        <pc:chgData name="Toril Grøtte" userId="98d7944a-e0a7-4861-8668-1303d38b8fb6" providerId="ADAL" clId="{E13D3D39-D111-4A5F-AD47-01FA3063E2B5}" dt="2024-05-12T17:05:18.578" v="20" actId="20577"/>
        <pc:sldMkLst>
          <pc:docMk/>
          <pc:sldMk cId="0" sldId="258"/>
        </pc:sldMkLst>
        <pc:spChg chg="mod">
          <ac:chgData name="Toril Grøtte" userId="98d7944a-e0a7-4861-8668-1303d38b8fb6" providerId="ADAL" clId="{E13D3D39-D111-4A5F-AD47-01FA3063E2B5}" dt="2024-05-12T17:05:18.578" v="20" actId="20577"/>
          <ac:spMkLst>
            <pc:docMk/>
            <pc:sldMk cId="0" sldId="258"/>
            <ac:spMk id="12290" creationId="{5F2F11E4-9075-4395-9C1E-A547430CF317}"/>
          </ac:spMkLst>
        </pc:spChg>
      </pc:sldChg>
      <pc:sldChg chg="del">
        <pc:chgData name="Toril Grøtte" userId="98d7944a-e0a7-4861-8668-1303d38b8fb6" providerId="ADAL" clId="{E13D3D39-D111-4A5F-AD47-01FA3063E2B5}" dt="2024-05-12T17:05:53.139" v="54" actId="47"/>
        <pc:sldMkLst>
          <pc:docMk/>
          <pc:sldMk cId="273935942" sldId="1950"/>
        </pc:sldMkLst>
      </pc:sldChg>
      <pc:sldChg chg="del">
        <pc:chgData name="Toril Grøtte" userId="98d7944a-e0a7-4861-8668-1303d38b8fb6" providerId="ADAL" clId="{E13D3D39-D111-4A5F-AD47-01FA3063E2B5}" dt="2024-05-12T17:05:53.598" v="55" actId="47"/>
        <pc:sldMkLst>
          <pc:docMk/>
          <pc:sldMk cId="2776265234" sldId="1951"/>
        </pc:sldMkLst>
      </pc:sldChg>
      <pc:sldChg chg="del">
        <pc:chgData name="Toril Grøtte" userId="98d7944a-e0a7-4861-8668-1303d38b8fb6" providerId="ADAL" clId="{E13D3D39-D111-4A5F-AD47-01FA3063E2B5}" dt="2024-05-12T17:05:53.872" v="56" actId="47"/>
        <pc:sldMkLst>
          <pc:docMk/>
          <pc:sldMk cId="3252747864" sldId="1953"/>
        </pc:sldMkLst>
      </pc:sldChg>
      <pc:sldChg chg="del">
        <pc:chgData name="Toril Grøtte" userId="98d7944a-e0a7-4861-8668-1303d38b8fb6" providerId="ADAL" clId="{E13D3D39-D111-4A5F-AD47-01FA3063E2B5}" dt="2024-05-12T17:05:54.060" v="57" actId="47"/>
        <pc:sldMkLst>
          <pc:docMk/>
          <pc:sldMk cId="2118495567" sldId="1954"/>
        </pc:sldMkLst>
      </pc:sldChg>
      <pc:sldChg chg="del">
        <pc:chgData name="Toril Grøtte" userId="98d7944a-e0a7-4861-8668-1303d38b8fb6" providerId="ADAL" clId="{E13D3D39-D111-4A5F-AD47-01FA3063E2B5}" dt="2024-05-12T17:05:54.264" v="58" actId="47"/>
        <pc:sldMkLst>
          <pc:docMk/>
          <pc:sldMk cId="2070897753" sldId="1959"/>
        </pc:sldMkLst>
      </pc:sldChg>
      <pc:sldChg chg="del">
        <pc:chgData name="Toril Grøtte" userId="98d7944a-e0a7-4861-8668-1303d38b8fb6" providerId="ADAL" clId="{E13D3D39-D111-4A5F-AD47-01FA3063E2B5}" dt="2024-05-12T17:05:22.198" v="21" actId="47"/>
        <pc:sldMkLst>
          <pc:docMk/>
          <pc:sldMk cId="197007569" sldId="1961"/>
        </pc:sldMkLst>
      </pc:sldChg>
      <pc:sldChg chg="addSp delSp modSp mod">
        <pc:chgData name="Toril Grøtte" userId="98d7944a-e0a7-4861-8668-1303d38b8fb6" providerId="ADAL" clId="{E13D3D39-D111-4A5F-AD47-01FA3063E2B5}" dt="2024-05-16T08:10:44.781" v="2345" actId="22"/>
        <pc:sldMkLst>
          <pc:docMk/>
          <pc:sldMk cId="308099738" sldId="1962"/>
        </pc:sldMkLst>
        <pc:spChg chg="add mod">
          <ac:chgData name="Toril Grøtte" userId="98d7944a-e0a7-4861-8668-1303d38b8fb6" providerId="ADAL" clId="{E13D3D39-D111-4A5F-AD47-01FA3063E2B5}" dt="2024-05-12T17:17:55.057" v="357" actId="20577"/>
          <ac:spMkLst>
            <pc:docMk/>
            <pc:sldMk cId="308099738" sldId="1962"/>
            <ac:spMk id="2" creationId="{38404CE8-C86C-D97A-BD61-C41A28158AE0}"/>
          </ac:spMkLst>
        </pc:spChg>
        <pc:spChg chg="add del mod">
          <ac:chgData name="Toril Grøtte" userId="98d7944a-e0a7-4861-8668-1303d38b8fb6" providerId="ADAL" clId="{E13D3D39-D111-4A5F-AD47-01FA3063E2B5}" dt="2024-05-16T08:10:44.781" v="2345" actId="22"/>
          <ac:spMkLst>
            <pc:docMk/>
            <pc:sldMk cId="308099738" sldId="1962"/>
            <ac:spMk id="5" creationId="{126C2728-E96B-BDFA-45C9-643B28154526}"/>
          </ac:spMkLst>
        </pc:spChg>
        <pc:spChg chg="mod">
          <ac:chgData name="Toril Grøtte" userId="98d7944a-e0a7-4861-8668-1303d38b8fb6" providerId="ADAL" clId="{E13D3D39-D111-4A5F-AD47-01FA3063E2B5}" dt="2024-05-12T17:20:21.205" v="486" actId="20577"/>
          <ac:spMkLst>
            <pc:docMk/>
            <pc:sldMk cId="308099738" sldId="1962"/>
            <ac:spMk id="14" creationId="{7D6969F1-8629-9CFC-9C6B-3B0151EBACD7}"/>
          </ac:spMkLst>
        </pc:spChg>
        <pc:spChg chg="del">
          <ac:chgData name="Toril Grøtte" userId="98d7944a-e0a7-4861-8668-1303d38b8fb6" providerId="ADAL" clId="{E13D3D39-D111-4A5F-AD47-01FA3063E2B5}" dt="2024-05-12T17:05:27.100" v="22" actId="478"/>
          <ac:spMkLst>
            <pc:docMk/>
            <pc:sldMk cId="308099738" sldId="1962"/>
            <ac:spMk id="17" creationId="{19196BA9-91E3-28D2-DCCB-E67A77A632C9}"/>
          </ac:spMkLst>
        </pc:spChg>
        <pc:picChg chg="add mod">
          <ac:chgData name="Toril Grøtte" userId="98d7944a-e0a7-4861-8668-1303d38b8fb6" providerId="ADAL" clId="{E13D3D39-D111-4A5F-AD47-01FA3063E2B5}" dt="2024-05-12T17:18:04.116" v="358" actId="14100"/>
          <ac:picMkLst>
            <pc:docMk/>
            <pc:sldMk cId="308099738" sldId="1962"/>
            <ac:picMk id="4" creationId="{076E9946-57EC-9908-9D41-343F47A13378}"/>
          </ac:picMkLst>
        </pc:picChg>
      </pc:sldChg>
      <pc:sldChg chg="addSp delSp modSp mod">
        <pc:chgData name="Toril Grøtte" userId="98d7944a-e0a7-4861-8668-1303d38b8fb6" providerId="ADAL" clId="{E13D3D39-D111-4A5F-AD47-01FA3063E2B5}" dt="2024-05-16T08:29:38.271" v="3109" actId="20577"/>
        <pc:sldMkLst>
          <pc:docMk/>
          <pc:sldMk cId="4140783894" sldId="1964"/>
        </pc:sldMkLst>
        <pc:spChg chg="add mod">
          <ac:chgData name="Toril Grøtte" userId="98d7944a-e0a7-4861-8668-1303d38b8fb6" providerId="ADAL" clId="{E13D3D39-D111-4A5F-AD47-01FA3063E2B5}" dt="2024-05-16T08:29:38.271" v="3109" actId="20577"/>
          <ac:spMkLst>
            <pc:docMk/>
            <pc:sldMk cId="4140783894" sldId="1964"/>
            <ac:spMk id="2" creationId="{24B230AE-1CB6-03EB-8885-821D0092E76D}"/>
          </ac:spMkLst>
        </pc:spChg>
        <pc:spChg chg="mod">
          <ac:chgData name="Toril Grøtte" userId="98d7944a-e0a7-4861-8668-1303d38b8fb6" providerId="ADAL" clId="{E13D3D39-D111-4A5F-AD47-01FA3063E2B5}" dt="2024-05-12T17:18:18.086" v="359" actId="255"/>
          <ac:spMkLst>
            <pc:docMk/>
            <pc:sldMk cId="4140783894" sldId="1964"/>
            <ac:spMk id="14" creationId="{7D6969F1-8629-9CFC-9C6B-3B0151EBACD7}"/>
          </ac:spMkLst>
        </pc:spChg>
        <pc:spChg chg="del mod">
          <ac:chgData name="Toril Grøtte" userId="98d7944a-e0a7-4861-8668-1303d38b8fb6" providerId="ADAL" clId="{E13D3D39-D111-4A5F-AD47-01FA3063E2B5}" dt="2024-05-12T17:05:33.354" v="24" actId="478"/>
          <ac:spMkLst>
            <pc:docMk/>
            <pc:sldMk cId="4140783894" sldId="1964"/>
            <ac:spMk id="17" creationId="{19196BA9-91E3-28D2-DCCB-E67A77A632C9}"/>
          </ac:spMkLst>
        </pc:spChg>
      </pc:sldChg>
      <pc:sldChg chg="addSp delSp modSp new mod ord">
        <pc:chgData name="Toril Grøtte" userId="98d7944a-e0a7-4861-8668-1303d38b8fb6" providerId="ADAL" clId="{E13D3D39-D111-4A5F-AD47-01FA3063E2B5}" dt="2024-05-16T08:32:42.488" v="3146" actId="1076"/>
        <pc:sldMkLst>
          <pc:docMk/>
          <pc:sldMk cId="65907651" sldId="1965"/>
        </pc:sldMkLst>
        <pc:spChg chg="del">
          <ac:chgData name="Toril Grøtte" userId="98d7944a-e0a7-4861-8668-1303d38b8fb6" providerId="ADAL" clId="{E13D3D39-D111-4A5F-AD47-01FA3063E2B5}" dt="2024-05-12T17:23:41.058" v="489" actId="478"/>
          <ac:spMkLst>
            <pc:docMk/>
            <pc:sldMk cId="65907651" sldId="1965"/>
            <ac:spMk id="2" creationId="{97CBEB5F-7A1C-B891-300C-CD6B91049ED7}"/>
          </ac:spMkLst>
        </pc:spChg>
        <pc:spChg chg="del">
          <ac:chgData name="Toril Grøtte" userId="98d7944a-e0a7-4861-8668-1303d38b8fb6" providerId="ADAL" clId="{E13D3D39-D111-4A5F-AD47-01FA3063E2B5}" dt="2024-05-12T17:23:44.052" v="490" actId="478"/>
          <ac:spMkLst>
            <pc:docMk/>
            <pc:sldMk cId="65907651" sldId="1965"/>
            <ac:spMk id="3" creationId="{28647793-204A-1F57-BDA7-ED8025AA2C19}"/>
          </ac:spMkLst>
        </pc:spChg>
        <pc:spChg chg="add mod">
          <ac:chgData name="Toril Grøtte" userId="98d7944a-e0a7-4861-8668-1303d38b8fb6" providerId="ADAL" clId="{E13D3D39-D111-4A5F-AD47-01FA3063E2B5}" dt="2024-05-16T08:31:50.541" v="3122" actId="20577"/>
          <ac:spMkLst>
            <pc:docMk/>
            <pc:sldMk cId="65907651" sldId="1965"/>
            <ac:spMk id="6" creationId="{AEB56354-FFBF-BEAC-0F95-A3E21F3F3CE6}"/>
          </ac:spMkLst>
        </pc:spChg>
        <pc:spChg chg="add mod">
          <ac:chgData name="Toril Grøtte" userId="98d7944a-e0a7-4861-8668-1303d38b8fb6" providerId="ADAL" clId="{E13D3D39-D111-4A5F-AD47-01FA3063E2B5}" dt="2024-05-16T08:32:42.488" v="3146" actId="1076"/>
          <ac:spMkLst>
            <pc:docMk/>
            <pc:sldMk cId="65907651" sldId="1965"/>
            <ac:spMk id="7" creationId="{939ED963-0BFC-E186-5207-44E4D9CC1D1F}"/>
          </ac:spMkLst>
        </pc:spChg>
        <pc:picChg chg="add mod modCrop">
          <ac:chgData name="Toril Grøtte" userId="98d7944a-e0a7-4861-8668-1303d38b8fb6" providerId="ADAL" clId="{E13D3D39-D111-4A5F-AD47-01FA3063E2B5}" dt="2024-05-16T08:32:15.924" v="3127" actId="14100"/>
          <ac:picMkLst>
            <pc:docMk/>
            <pc:sldMk cId="65907651" sldId="1965"/>
            <ac:picMk id="5" creationId="{26F0E0C3-5588-848C-49C3-3044C1583E2C}"/>
          </ac:picMkLst>
        </pc:picChg>
        <pc:cxnChg chg="add del mod">
          <ac:chgData name="Toril Grøtte" userId="98d7944a-e0a7-4861-8668-1303d38b8fb6" providerId="ADAL" clId="{E13D3D39-D111-4A5F-AD47-01FA3063E2B5}" dt="2024-05-16T08:31:53.591" v="3123" actId="478"/>
          <ac:cxnSpMkLst>
            <pc:docMk/>
            <pc:sldMk cId="65907651" sldId="1965"/>
            <ac:cxnSpMk id="3" creationId="{F493F073-EF36-8F11-3C51-9C4C9C519F6B}"/>
          </ac:cxnSpMkLst>
        </pc:cxnChg>
      </pc:sldChg>
      <pc:sldChg chg="del">
        <pc:chgData name="Toril Grøtte" userId="98d7944a-e0a7-4861-8668-1303d38b8fb6" providerId="ADAL" clId="{E13D3D39-D111-4A5F-AD47-01FA3063E2B5}" dt="2024-05-12T17:05:54.484" v="59" actId="47"/>
        <pc:sldMkLst>
          <pc:docMk/>
          <pc:sldMk cId="767231344" sldId="1965"/>
        </pc:sldMkLst>
      </pc:sldChg>
      <pc:sldChg chg="del">
        <pc:chgData name="Toril Grøtte" userId="98d7944a-e0a7-4861-8668-1303d38b8fb6" providerId="ADAL" clId="{E13D3D39-D111-4A5F-AD47-01FA3063E2B5}" dt="2024-05-12T17:05:55.379" v="60" actId="47"/>
        <pc:sldMkLst>
          <pc:docMk/>
          <pc:sldMk cId="2790331243" sldId="1966"/>
        </pc:sldMkLst>
      </pc:sldChg>
      <pc:sldChg chg="addSp delSp modSp new mod ord">
        <pc:chgData name="Toril Grøtte" userId="98d7944a-e0a7-4861-8668-1303d38b8fb6" providerId="ADAL" clId="{E13D3D39-D111-4A5F-AD47-01FA3063E2B5}" dt="2024-05-16T08:30:03.525" v="3111" actId="6549"/>
        <pc:sldMkLst>
          <pc:docMk/>
          <pc:sldMk cId="3999870372" sldId="1966"/>
        </pc:sldMkLst>
        <pc:spChg chg="mod">
          <ac:chgData name="Toril Grøtte" userId="98d7944a-e0a7-4861-8668-1303d38b8fb6" providerId="ADAL" clId="{E13D3D39-D111-4A5F-AD47-01FA3063E2B5}" dt="2024-05-12T17:45:20.402" v="1282" actId="20577"/>
          <ac:spMkLst>
            <pc:docMk/>
            <pc:sldMk cId="3999870372" sldId="1966"/>
            <ac:spMk id="2" creationId="{A17A5CCF-6BB1-50C8-50BE-AA260A3C73EF}"/>
          </ac:spMkLst>
        </pc:spChg>
        <pc:spChg chg="mod">
          <ac:chgData name="Toril Grøtte" userId="98d7944a-e0a7-4861-8668-1303d38b8fb6" providerId="ADAL" clId="{E13D3D39-D111-4A5F-AD47-01FA3063E2B5}" dt="2024-05-16T08:30:03.525" v="3111" actId="6549"/>
          <ac:spMkLst>
            <pc:docMk/>
            <pc:sldMk cId="3999870372" sldId="1966"/>
            <ac:spMk id="3" creationId="{AF6CDD0C-A48B-0024-1E52-5A28E25E0F2B}"/>
          </ac:spMkLst>
        </pc:spChg>
        <pc:graphicFrameChg chg="add del modGraphic">
          <ac:chgData name="Toril Grøtte" userId="98d7944a-e0a7-4861-8668-1303d38b8fb6" providerId="ADAL" clId="{E13D3D39-D111-4A5F-AD47-01FA3063E2B5}" dt="2024-05-12T17:45:09.011" v="1258" actId="478"/>
          <ac:graphicFrameMkLst>
            <pc:docMk/>
            <pc:sldMk cId="3999870372" sldId="1966"/>
            <ac:graphicFrameMk id="5" creationId="{363F3C6E-A777-516A-61F9-4B10723AD604}"/>
          </ac:graphicFrameMkLst>
        </pc:graphicFrameChg>
      </pc:sldChg>
      <pc:sldChg chg="addSp modSp new mod">
        <pc:chgData name="Toril Grøtte" userId="98d7944a-e0a7-4861-8668-1303d38b8fb6" providerId="ADAL" clId="{E13D3D39-D111-4A5F-AD47-01FA3063E2B5}" dt="2024-05-12T17:37:11.453" v="684" actId="1076"/>
        <pc:sldMkLst>
          <pc:docMk/>
          <pc:sldMk cId="3108047154" sldId="1967"/>
        </pc:sldMkLst>
        <pc:spChg chg="mod">
          <ac:chgData name="Toril Grøtte" userId="98d7944a-e0a7-4861-8668-1303d38b8fb6" providerId="ADAL" clId="{E13D3D39-D111-4A5F-AD47-01FA3063E2B5}" dt="2024-05-12T17:34:54.296" v="634" actId="20577"/>
          <ac:spMkLst>
            <pc:docMk/>
            <pc:sldMk cId="3108047154" sldId="1967"/>
            <ac:spMk id="2" creationId="{FEDE88B7-71BF-FB91-BA87-4BF3C306C984}"/>
          </ac:spMkLst>
        </pc:spChg>
        <pc:spChg chg="mod">
          <ac:chgData name="Toril Grøtte" userId="98d7944a-e0a7-4861-8668-1303d38b8fb6" providerId="ADAL" clId="{E13D3D39-D111-4A5F-AD47-01FA3063E2B5}" dt="2024-05-12T17:36:59.152" v="681" actId="20577"/>
          <ac:spMkLst>
            <pc:docMk/>
            <pc:sldMk cId="3108047154" sldId="1967"/>
            <ac:spMk id="3" creationId="{A98EC470-EB42-B0BB-EDD6-8E0D473C1833}"/>
          </ac:spMkLst>
        </pc:spChg>
        <pc:spChg chg="add mod">
          <ac:chgData name="Toril Grøtte" userId="98d7944a-e0a7-4861-8668-1303d38b8fb6" providerId="ADAL" clId="{E13D3D39-D111-4A5F-AD47-01FA3063E2B5}" dt="2024-05-12T17:37:04.248" v="682" actId="1076"/>
          <ac:spMkLst>
            <pc:docMk/>
            <pc:sldMk cId="3108047154" sldId="1967"/>
            <ac:spMk id="4" creationId="{E2BA1CDB-BF75-6279-13A4-8028BA55A2D1}"/>
          </ac:spMkLst>
        </pc:spChg>
        <pc:picChg chg="add mod">
          <ac:chgData name="Toril Grøtte" userId="98d7944a-e0a7-4861-8668-1303d38b8fb6" providerId="ADAL" clId="{E13D3D39-D111-4A5F-AD47-01FA3063E2B5}" dt="2024-05-12T17:37:07.552" v="683" actId="1076"/>
          <ac:picMkLst>
            <pc:docMk/>
            <pc:sldMk cId="3108047154" sldId="1967"/>
            <ac:picMk id="6" creationId="{5723A960-EE9D-589B-0BDF-CB00BABBC028}"/>
          </ac:picMkLst>
        </pc:picChg>
        <pc:picChg chg="add mod">
          <ac:chgData name="Toril Grøtte" userId="98d7944a-e0a7-4861-8668-1303d38b8fb6" providerId="ADAL" clId="{E13D3D39-D111-4A5F-AD47-01FA3063E2B5}" dt="2024-05-12T17:37:11.453" v="684" actId="1076"/>
          <ac:picMkLst>
            <pc:docMk/>
            <pc:sldMk cId="3108047154" sldId="1967"/>
            <ac:picMk id="8" creationId="{E15F3975-ABDE-83D8-1883-4A19E8086742}"/>
          </ac:picMkLst>
        </pc:picChg>
      </pc:sldChg>
      <pc:sldChg chg="addSp delSp modSp new mod ord">
        <pc:chgData name="Toril Grøtte" userId="98d7944a-e0a7-4861-8668-1303d38b8fb6" providerId="ADAL" clId="{E13D3D39-D111-4A5F-AD47-01FA3063E2B5}" dt="2024-05-16T08:32:53.343" v="3149" actId="14100"/>
        <pc:sldMkLst>
          <pc:docMk/>
          <pc:sldMk cId="1299845795" sldId="1968"/>
        </pc:sldMkLst>
        <pc:spChg chg="del">
          <ac:chgData name="Toril Grøtte" userId="98d7944a-e0a7-4861-8668-1303d38b8fb6" providerId="ADAL" clId="{E13D3D39-D111-4A5F-AD47-01FA3063E2B5}" dt="2024-05-12T17:47:26.902" v="1286" actId="478"/>
          <ac:spMkLst>
            <pc:docMk/>
            <pc:sldMk cId="1299845795" sldId="1968"/>
            <ac:spMk id="2" creationId="{5672565B-A562-FD09-66C1-4936F1383D49}"/>
          </ac:spMkLst>
        </pc:spChg>
        <pc:spChg chg="del">
          <ac:chgData name="Toril Grøtte" userId="98d7944a-e0a7-4861-8668-1303d38b8fb6" providerId="ADAL" clId="{E13D3D39-D111-4A5F-AD47-01FA3063E2B5}" dt="2024-05-12T17:47:29.198" v="1287" actId="478"/>
          <ac:spMkLst>
            <pc:docMk/>
            <pc:sldMk cId="1299845795" sldId="1968"/>
            <ac:spMk id="3" creationId="{4F8F4D13-5C1B-39AE-674F-17A8C4EBE996}"/>
          </ac:spMkLst>
        </pc:spChg>
        <pc:picChg chg="add mod">
          <ac:chgData name="Toril Grøtte" userId="98d7944a-e0a7-4861-8668-1303d38b8fb6" providerId="ADAL" clId="{E13D3D39-D111-4A5F-AD47-01FA3063E2B5}" dt="2024-05-13T11:35:21.058" v="1669" actId="14100"/>
          <ac:picMkLst>
            <pc:docMk/>
            <pc:sldMk cId="1299845795" sldId="1968"/>
            <ac:picMk id="5" creationId="{EC6B117A-B2FA-3EEF-9580-409077DEFF1D}"/>
          </ac:picMkLst>
        </pc:picChg>
        <pc:picChg chg="add mod">
          <ac:chgData name="Toril Grøtte" userId="98d7944a-e0a7-4861-8668-1303d38b8fb6" providerId="ADAL" clId="{E13D3D39-D111-4A5F-AD47-01FA3063E2B5}" dt="2024-05-16T08:32:53.343" v="3149" actId="14100"/>
          <ac:picMkLst>
            <pc:docMk/>
            <pc:sldMk cId="1299845795" sldId="1968"/>
            <ac:picMk id="7" creationId="{31A6BEED-BE0A-279C-841B-7A644D562E55}"/>
          </ac:picMkLst>
        </pc:picChg>
      </pc:sldChg>
      <pc:sldChg chg="delSp modSp new mod">
        <pc:chgData name="Toril Grøtte" userId="98d7944a-e0a7-4861-8668-1303d38b8fb6" providerId="ADAL" clId="{E13D3D39-D111-4A5F-AD47-01FA3063E2B5}" dt="2024-05-13T11:50:55.485" v="2339" actId="20577"/>
        <pc:sldMkLst>
          <pc:docMk/>
          <pc:sldMk cId="1568573928" sldId="1969"/>
        </pc:sldMkLst>
        <pc:spChg chg="del mod">
          <ac:chgData name="Toril Grøtte" userId="98d7944a-e0a7-4861-8668-1303d38b8fb6" providerId="ADAL" clId="{E13D3D39-D111-4A5F-AD47-01FA3063E2B5}" dt="2024-05-13T06:39:52.561" v="1578" actId="478"/>
          <ac:spMkLst>
            <pc:docMk/>
            <pc:sldMk cId="1568573928" sldId="1969"/>
            <ac:spMk id="2" creationId="{71A6A209-83AB-3945-1854-89A7A75895CF}"/>
          </ac:spMkLst>
        </pc:spChg>
        <pc:spChg chg="mod">
          <ac:chgData name="Toril Grøtte" userId="98d7944a-e0a7-4861-8668-1303d38b8fb6" providerId="ADAL" clId="{E13D3D39-D111-4A5F-AD47-01FA3063E2B5}" dt="2024-05-13T11:50:55.485" v="2339" actId="20577"/>
          <ac:spMkLst>
            <pc:docMk/>
            <pc:sldMk cId="1568573928" sldId="1969"/>
            <ac:spMk id="3" creationId="{E18E5DDD-2FF5-4917-B99A-B2B4E5375E12}"/>
          </ac:spMkLst>
        </pc:spChg>
      </pc:sldChg>
      <pc:sldChg chg="addSp delSp modSp new mod">
        <pc:chgData name="Toril Grøtte" userId="98d7944a-e0a7-4861-8668-1303d38b8fb6" providerId="ADAL" clId="{E13D3D39-D111-4A5F-AD47-01FA3063E2B5}" dt="2024-05-13T11:33:09.463" v="1666" actId="14100"/>
        <pc:sldMkLst>
          <pc:docMk/>
          <pc:sldMk cId="1949749674" sldId="1970"/>
        </pc:sldMkLst>
        <pc:spChg chg="del">
          <ac:chgData name="Toril Grøtte" userId="98d7944a-e0a7-4861-8668-1303d38b8fb6" providerId="ADAL" clId="{E13D3D39-D111-4A5F-AD47-01FA3063E2B5}" dt="2024-05-13T11:31:57.538" v="1651" actId="478"/>
          <ac:spMkLst>
            <pc:docMk/>
            <pc:sldMk cId="1949749674" sldId="1970"/>
            <ac:spMk id="2" creationId="{358EEB97-F4FB-AE40-2AC0-50387B279A02}"/>
          </ac:spMkLst>
        </pc:spChg>
        <pc:spChg chg="del">
          <ac:chgData name="Toril Grøtte" userId="98d7944a-e0a7-4861-8668-1303d38b8fb6" providerId="ADAL" clId="{E13D3D39-D111-4A5F-AD47-01FA3063E2B5}" dt="2024-05-13T11:31:54.707" v="1650" actId="478"/>
          <ac:spMkLst>
            <pc:docMk/>
            <pc:sldMk cId="1949749674" sldId="1970"/>
            <ac:spMk id="3" creationId="{BE780B7F-67EF-B3E6-A757-7CEA8980FE47}"/>
          </ac:spMkLst>
        </pc:spChg>
        <pc:picChg chg="add mod">
          <ac:chgData name="Toril Grøtte" userId="98d7944a-e0a7-4861-8668-1303d38b8fb6" providerId="ADAL" clId="{E13D3D39-D111-4A5F-AD47-01FA3063E2B5}" dt="2024-05-13T11:32:54.215" v="1660" actId="14100"/>
          <ac:picMkLst>
            <pc:docMk/>
            <pc:sldMk cId="1949749674" sldId="1970"/>
            <ac:picMk id="5" creationId="{3CBF99D9-941E-55CB-67ED-886913208A56}"/>
          </ac:picMkLst>
        </pc:picChg>
        <pc:picChg chg="add mod">
          <ac:chgData name="Toril Grøtte" userId="98d7944a-e0a7-4861-8668-1303d38b8fb6" providerId="ADAL" clId="{E13D3D39-D111-4A5F-AD47-01FA3063E2B5}" dt="2024-05-13T11:33:09.463" v="1666" actId="14100"/>
          <ac:picMkLst>
            <pc:docMk/>
            <pc:sldMk cId="1949749674" sldId="1970"/>
            <ac:picMk id="7" creationId="{24CA705A-1084-8397-8B2B-269CC52D65BA}"/>
          </ac:picMkLst>
        </pc:picChg>
      </pc:sldChg>
      <pc:sldChg chg="modSp new mod">
        <pc:chgData name="Toril Grøtte" userId="98d7944a-e0a7-4861-8668-1303d38b8fb6" providerId="ADAL" clId="{E13D3D39-D111-4A5F-AD47-01FA3063E2B5}" dt="2024-05-13T11:39:03.630" v="1974" actId="20577"/>
        <pc:sldMkLst>
          <pc:docMk/>
          <pc:sldMk cId="418161610" sldId="1971"/>
        </pc:sldMkLst>
        <pc:spChg chg="mod">
          <ac:chgData name="Toril Grøtte" userId="98d7944a-e0a7-4861-8668-1303d38b8fb6" providerId="ADAL" clId="{E13D3D39-D111-4A5F-AD47-01FA3063E2B5}" dt="2024-05-13T11:37:15.950" v="1800" actId="20577"/>
          <ac:spMkLst>
            <pc:docMk/>
            <pc:sldMk cId="418161610" sldId="1971"/>
            <ac:spMk id="2" creationId="{15F4A934-3B5B-17B3-63F6-D0C65C14AC81}"/>
          </ac:spMkLst>
        </pc:spChg>
        <pc:spChg chg="mod">
          <ac:chgData name="Toril Grøtte" userId="98d7944a-e0a7-4861-8668-1303d38b8fb6" providerId="ADAL" clId="{E13D3D39-D111-4A5F-AD47-01FA3063E2B5}" dt="2024-05-13T11:39:03.630" v="1974" actId="20577"/>
          <ac:spMkLst>
            <pc:docMk/>
            <pc:sldMk cId="418161610" sldId="1971"/>
            <ac:spMk id="3" creationId="{D28696BD-DC4D-A9C6-9CB4-4277ABACD0FC}"/>
          </ac:spMkLst>
        </pc:spChg>
      </pc:sldChg>
      <pc:sldChg chg="modSp new mod ord">
        <pc:chgData name="Toril Grøtte" userId="98d7944a-e0a7-4861-8668-1303d38b8fb6" providerId="ADAL" clId="{E13D3D39-D111-4A5F-AD47-01FA3063E2B5}" dt="2024-05-16T08:28:21.253" v="3103" actId="20577"/>
        <pc:sldMkLst>
          <pc:docMk/>
          <pc:sldMk cId="524154062" sldId="1972"/>
        </pc:sldMkLst>
        <pc:spChg chg="mod">
          <ac:chgData name="Toril Grøtte" userId="98d7944a-e0a7-4861-8668-1303d38b8fb6" providerId="ADAL" clId="{E13D3D39-D111-4A5F-AD47-01FA3063E2B5}" dt="2024-05-16T08:28:10.205" v="3098" actId="1076"/>
          <ac:spMkLst>
            <pc:docMk/>
            <pc:sldMk cId="524154062" sldId="1972"/>
            <ac:spMk id="2" creationId="{B252FE8C-5D41-0716-2D13-C3D73BA2F5B4}"/>
          </ac:spMkLst>
        </pc:spChg>
        <pc:spChg chg="mod">
          <ac:chgData name="Toril Grøtte" userId="98d7944a-e0a7-4861-8668-1303d38b8fb6" providerId="ADAL" clId="{E13D3D39-D111-4A5F-AD47-01FA3063E2B5}" dt="2024-05-16T08:28:21.253" v="3103" actId="20577"/>
          <ac:spMkLst>
            <pc:docMk/>
            <pc:sldMk cId="524154062" sldId="1972"/>
            <ac:spMk id="3" creationId="{124377AE-D4F7-77DA-30A4-F41C774AC44D}"/>
          </ac:spMkLst>
        </pc:spChg>
      </pc:sldChg>
      <pc:sldChg chg="modSp new mod">
        <pc:chgData name="Toril Grøtte" userId="98d7944a-e0a7-4861-8668-1303d38b8fb6" providerId="ADAL" clId="{E13D3D39-D111-4A5F-AD47-01FA3063E2B5}" dt="2024-05-16T12:16:38.438" v="3151" actId="20577"/>
        <pc:sldMkLst>
          <pc:docMk/>
          <pc:sldMk cId="2878001119" sldId="1973"/>
        </pc:sldMkLst>
        <pc:spChg chg="mod">
          <ac:chgData name="Toril Grøtte" userId="98d7944a-e0a7-4861-8668-1303d38b8fb6" providerId="ADAL" clId="{E13D3D39-D111-4A5F-AD47-01FA3063E2B5}" dt="2024-05-16T08:17:48.169" v="2991" actId="1076"/>
          <ac:spMkLst>
            <pc:docMk/>
            <pc:sldMk cId="2878001119" sldId="1973"/>
            <ac:spMk id="2" creationId="{CA7C63B3-53C3-DA07-7CF7-00D897DCA901}"/>
          </ac:spMkLst>
        </pc:spChg>
        <pc:spChg chg="mod">
          <ac:chgData name="Toril Grøtte" userId="98d7944a-e0a7-4861-8668-1303d38b8fb6" providerId="ADAL" clId="{E13D3D39-D111-4A5F-AD47-01FA3063E2B5}" dt="2024-05-16T12:16:38.438" v="3151" actId="20577"/>
          <ac:spMkLst>
            <pc:docMk/>
            <pc:sldMk cId="2878001119" sldId="1973"/>
            <ac:spMk id="3" creationId="{555FB172-67E6-2CB4-49D2-CAA151D39CC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F5A7986F-FA6D-4D14-9754-AACB08557C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BD40F09-2933-4065-A94D-37D0999E77F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9213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527567F-A480-49BF-A44D-282DED6356AB}" type="datetimeFigureOut">
              <a:rPr lang="nb-NO"/>
              <a:pPr>
                <a:defRPr/>
              </a:pPr>
              <a:t>16.05.2024</a:t>
            </a:fld>
            <a:endParaRPr lang="nb-NO"/>
          </a:p>
        </p:txBody>
      </p:sp>
      <p:sp>
        <p:nvSpPr>
          <p:cNvPr id="4" name="Plassholder for lysbilde 3">
            <a:extLst>
              <a:ext uri="{FF2B5EF4-FFF2-40B4-BE49-F238E27FC236}">
                <a16:creationId xmlns:a16="http://schemas.microsoft.com/office/drawing/2014/main" id="{72A0C377-901D-4F01-A45F-697A36E1A6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Plassholder for notater 4">
            <a:extLst>
              <a:ext uri="{FF2B5EF4-FFF2-40B4-BE49-F238E27FC236}">
                <a16:creationId xmlns:a16="http://schemas.microsoft.com/office/drawing/2014/main" id="{10A5A959-1149-4ABE-BC4A-C9F51D9328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9887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E05C9B4-72EE-4C75-9C44-2CD555D6071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ACC4B5A-A8A5-4467-81EB-90FEC331B8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9213" y="9444038"/>
            <a:ext cx="2951162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3FA1A1-3998-4A64-8897-DA0837F9B1C6}" type="slidenum">
              <a:rPr lang="nb-NO" altLang="nb-NO"/>
              <a:pPr/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4237" cy="33559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FA1A1-3998-4A64-8897-DA0837F9B1C6}" type="slidenum">
              <a:rPr lang="nb-NO" altLang="nb-NO" smtClean="0"/>
              <a:pPr/>
              <a:t>1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289341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FA1A1-3998-4A64-8897-DA0837F9B1C6}" type="slidenum">
              <a:rPr lang="nb-NO" altLang="nb-NO" smtClean="0"/>
              <a:pPr/>
              <a:t>6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852675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FA1A1-3998-4A64-8897-DA0837F9B1C6}" type="slidenum">
              <a:rPr lang="nb-NO" altLang="nb-NO" smtClean="0"/>
              <a:pPr/>
              <a:t>7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623816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FA1A1-3998-4A64-8897-DA0837F9B1C6}" type="slidenum">
              <a:rPr lang="nb-NO" altLang="nb-NO" smtClean="0"/>
              <a:pPr/>
              <a:t>8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522370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remside - d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 descr="MGK_powerpoint_dans.jpg">
            <a:extLst>
              <a:ext uri="{FF2B5EF4-FFF2-40B4-BE49-F238E27FC236}">
                <a16:creationId xmlns:a16="http://schemas.microsoft.com/office/drawing/2014/main" id="{B0112B22-3B69-4F3D-924D-19B24F23A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81752" y="3929067"/>
            <a:ext cx="5429288" cy="58419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381752" y="4572008"/>
            <a:ext cx="5429288" cy="10667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36966B6D-E3FC-4EAE-B796-908BF57D76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53500" y="6356351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98F2230-DF50-43BC-A815-3F0B66251A00}" type="datetimeFigureOut">
              <a:rPr lang="nb-NO"/>
              <a:pPr>
                <a:defRPr/>
              </a:pPr>
              <a:t>16.05.2024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6587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1333467" y="857232"/>
            <a:ext cx="10248933" cy="703282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1333467" y="1600201"/>
            <a:ext cx="10248933" cy="4043378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2">
            <a:extLst>
              <a:ext uri="{FF2B5EF4-FFF2-40B4-BE49-F238E27FC236}">
                <a16:creationId xmlns:a16="http://schemas.microsoft.com/office/drawing/2014/main" id="{90A56346-6096-4EDC-A82F-E44EC12AD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474CC-0F8D-4D91-8707-6D9B2D2C3B84}" type="datetimeFigureOut">
              <a:rPr lang="nb-NO"/>
              <a:pPr>
                <a:defRPr/>
              </a:pPr>
              <a:t>16.05.2024</a:t>
            </a:fld>
            <a:endParaRPr lang="nb-NO"/>
          </a:p>
        </p:txBody>
      </p:sp>
      <p:sp>
        <p:nvSpPr>
          <p:cNvPr id="5" name="Plassholder for bunntekst 3">
            <a:extLst>
              <a:ext uri="{FF2B5EF4-FFF2-40B4-BE49-F238E27FC236}">
                <a16:creationId xmlns:a16="http://schemas.microsoft.com/office/drawing/2014/main" id="{76DE818B-92B0-4997-8B47-2B394B50C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Plassholder for lysbildenummer 4">
            <a:extLst>
              <a:ext uri="{FF2B5EF4-FFF2-40B4-BE49-F238E27FC236}">
                <a16:creationId xmlns:a16="http://schemas.microsoft.com/office/drawing/2014/main" id="{AFCA4FCB-D931-4169-8623-0853ABF42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C0B79-12EC-4A9C-8B5C-6E298A7E1043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392750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Fremside - b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 descr="MGK_powerpoint_dans.jpg">
            <a:extLst>
              <a:ext uri="{FF2B5EF4-FFF2-40B4-BE49-F238E27FC236}">
                <a16:creationId xmlns:a16="http://schemas.microsoft.com/office/drawing/2014/main" id="{C7D7B8CA-09C8-457A-BEB4-615065ECD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81752" y="3929067"/>
            <a:ext cx="5429288" cy="58419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381752" y="4572008"/>
            <a:ext cx="5429288" cy="10667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B1C78F83-0C35-4E45-A38B-B4045BF39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53500" y="6356351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99AA0D8-C4F9-453F-8FBC-4573F4211BD1}" type="datetimeFigureOut">
              <a:rPr lang="nb-NO"/>
              <a:pPr>
                <a:defRPr/>
              </a:pPr>
              <a:t>16.05.2024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8627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Fremside - el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 descr="MGK_powerpoint_dans.jpg">
            <a:extLst>
              <a:ext uri="{FF2B5EF4-FFF2-40B4-BE49-F238E27FC236}">
                <a16:creationId xmlns:a16="http://schemas.microsoft.com/office/drawing/2014/main" id="{230E56C9-A11C-4722-BE01-12420FD45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81752" y="3929067"/>
            <a:ext cx="5429288" cy="58419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381752" y="4572008"/>
            <a:ext cx="5429288" cy="10667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1DCC4951-F231-4E97-A802-9E2D8B8A59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53500" y="6356351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D22170B-3566-4CD0-BF81-C1632E238BF0}" type="datetimeFigureOut">
              <a:rPr lang="nb-NO"/>
              <a:pPr>
                <a:defRPr/>
              </a:pPr>
              <a:t>16.05.2024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5392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Fremside - fi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 descr="MGK_powerpoint_dans.jpg">
            <a:extLst>
              <a:ext uri="{FF2B5EF4-FFF2-40B4-BE49-F238E27FC236}">
                <a16:creationId xmlns:a16="http://schemas.microsoft.com/office/drawing/2014/main" id="{0752C7EC-8C0A-4952-94C1-2882A3C84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81752" y="3929067"/>
            <a:ext cx="5429288" cy="58419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381752" y="4572008"/>
            <a:ext cx="5429288" cy="10667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02B1ED2D-9A27-42A8-ADED-10C310AA8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53500" y="6356351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79F6A33-7F3A-489B-A1C2-3A15D2DC788C}" type="datetimeFigureOut">
              <a:rPr lang="nb-NO"/>
              <a:pPr>
                <a:defRPr/>
              </a:pPr>
              <a:t>16.05.2024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060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Fremside - gi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 descr="MGK_powerpoint_dans.jpg">
            <a:extLst>
              <a:ext uri="{FF2B5EF4-FFF2-40B4-BE49-F238E27FC236}">
                <a16:creationId xmlns:a16="http://schemas.microsoft.com/office/drawing/2014/main" id="{A3ED078A-6CB5-46EF-900D-CBA4DEAC0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81752" y="3929067"/>
            <a:ext cx="5429288" cy="58419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381752" y="4572008"/>
            <a:ext cx="5429288" cy="10667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3C69FD68-6623-4995-B2E6-6E91FBAB51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53500" y="6356351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E322C59-91DE-460D-94F2-FBA36229ED1B}" type="datetimeFigureOut">
              <a:rPr lang="nb-NO"/>
              <a:pPr>
                <a:defRPr/>
              </a:pPr>
              <a:t>16.05.2024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0211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Fremside - trak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 descr="MGK_powerpoint_dans.jpg">
            <a:extLst>
              <a:ext uri="{FF2B5EF4-FFF2-40B4-BE49-F238E27FC236}">
                <a16:creationId xmlns:a16="http://schemas.microsoft.com/office/drawing/2014/main" id="{0BD91ECE-69D6-49C5-BDB6-1407A5AB9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81752" y="3929067"/>
            <a:ext cx="5429288" cy="58419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381752" y="4572008"/>
            <a:ext cx="5429288" cy="10667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D751D0A0-21A4-45BE-82C8-0EBD7B60E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53500" y="6356351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625BE19-0090-41C0-BC5F-5ECC3B7063AF}" type="datetimeFigureOut">
              <a:rPr lang="nb-NO"/>
              <a:pPr>
                <a:defRPr/>
              </a:pPr>
              <a:t>16.05.2024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2150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B5CE3022-1504-4239-9713-01EE0B19CFCC}"/>
              </a:ext>
            </a:extLst>
          </p:cNvPr>
          <p:cNvSpPr txBox="1">
            <a:spLocks/>
          </p:cNvSpPr>
          <p:nvPr/>
        </p:nvSpPr>
        <p:spPr>
          <a:xfrm>
            <a:off x="1333500" y="4362450"/>
            <a:ext cx="9620251" cy="584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nb-NO" sz="2800">
                <a:ea typeface="+mj-ea"/>
                <a:cs typeface="+mj-cs"/>
              </a:rPr>
              <a:t>Klikk for å redigere tittelstil</a:t>
            </a:r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1333467" y="5005414"/>
            <a:ext cx="9525067" cy="10667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97926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 descr="MGK_powerpoint_skriveside.jpg">
            <a:extLst>
              <a:ext uri="{FF2B5EF4-FFF2-40B4-BE49-F238E27FC236}">
                <a16:creationId xmlns:a16="http://schemas.microsoft.com/office/drawing/2014/main" id="{6D1B0844-54B3-471D-BA5F-2BBFD401D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33467" y="857232"/>
            <a:ext cx="10248933" cy="703282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33467" y="1600201"/>
            <a:ext cx="10248933" cy="4043378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F6B765DF-A0AA-40F1-B756-60C5ED27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63000" y="6356351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C55E822-3B2E-4F29-B7A0-D87874140B1E}" type="datetimeFigureOut">
              <a:rPr lang="nb-NO"/>
              <a:pPr>
                <a:defRPr/>
              </a:pPr>
              <a:t>16.05.2024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5852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6" descr="MGK_powerpoint_skriveside.jpg">
            <a:extLst>
              <a:ext uri="{FF2B5EF4-FFF2-40B4-BE49-F238E27FC236}">
                <a16:creationId xmlns:a16="http://schemas.microsoft.com/office/drawing/2014/main" id="{A01DF862-9DDF-40DE-A8E4-0FFF6A891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33467" y="928670"/>
            <a:ext cx="10248933" cy="631844"/>
          </a:xfrm>
        </p:spPr>
        <p:txBody>
          <a:bodyPr>
            <a:noAutofit/>
          </a:bodyPr>
          <a:lstStyle>
            <a:lvl1pPr algn="l">
              <a:defRPr sz="40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33467" y="1600201"/>
            <a:ext cx="4762533" cy="4043378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1"/>
          </p:nvPr>
        </p:nvSpPr>
        <p:spPr>
          <a:xfrm>
            <a:off x="6477001" y="1571625"/>
            <a:ext cx="5143500" cy="4071938"/>
          </a:xfrm>
          <a:ln>
            <a:solidFill>
              <a:srgbClr val="325D27"/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8D669F8B-52EE-4C21-A2AC-43672598CD5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763000" y="6356351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FF53DC8-5082-484B-838D-075746A78DAE}" type="datetimeFigureOut">
              <a:rPr lang="nb-NO"/>
              <a:pPr>
                <a:defRPr/>
              </a:pPr>
              <a:t>16.05.2024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1580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>
            <a:extLst>
              <a:ext uri="{FF2B5EF4-FFF2-40B4-BE49-F238E27FC236}">
                <a16:creationId xmlns:a16="http://schemas.microsoft.com/office/drawing/2014/main" id="{DF1DA041-DB02-48AB-A2E3-CFE08CCD01C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1027" name="Plassholder for tekst 2">
            <a:extLst>
              <a:ext uri="{FF2B5EF4-FFF2-40B4-BE49-F238E27FC236}">
                <a16:creationId xmlns:a16="http://schemas.microsoft.com/office/drawing/2014/main" id="{6715C6ED-1E50-491D-BD16-0AD656E370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B33C55-C1D1-4D79-B81E-064EECFEC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2ECF60-43DF-41F1-B364-93425419F38D}" type="datetimeFigureOut">
              <a:rPr lang="nb-NO"/>
              <a:pPr>
                <a:defRPr/>
              </a:pPr>
              <a:t>16.05.2024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261A121-8812-4A55-9D50-88044D1875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7CCA4F4-0FD6-4F2E-BEA4-B6A53E76E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A5F3BEC-D2E6-42B5-ADB4-36BA411886B6}" type="slidenum">
              <a:rPr lang="nb-NO" altLang="nb-NO"/>
              <a:pPr/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38" r:id="rId1"/>
    <p:sldLayoutId id="2147485639" r:id="rId2"/>
    <p:sldLayoutId id="2147485640" r:id="rId3"/>
    <p:sldLayoutId id="2147485641" r:id="rId4"/>
    <p:sldLayoutId id="2147485642" r:id="rId5"/>
    <p:sldLayoutId id="2147485643" r:id="rId6"/>
    <p:sldLayoutId id="2147485644" r:id="rId7"/>
    <p:sldLayoutId id="2147485645" r:id="rId8"/>
    <p:sldLayoutId id="2147485646" r:id="rId9"/>
    <p:sldLayoutId id="2147485647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tel 1">
            <a:extLst>
              <a:ext uri="{FF2B5EF4-FFF2-40B4-BE49-F238E27FC236}">
                <a16:creationId xmlns:a16="http://schemas.microsoft.com/office/drawing/2014/main" id="{5F2F11E4-9075-4395-9C1E-A547430CF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4548" y="3848169"/>
            <a:ext cx="4214813" cy="7921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b-NO" altLang="nb-NO" dirty="0">
                <a:latin typeface="Helvetica"/>
                <a:cs typeface="Helvetica"/>
              </a:rPr>
              <a:t>HOK-utvalget 16.05.24</a:t>
            </a:r>
            <a:br>
              <a:rPr lang="nb-NO" altLang="nb-NO" dirty="0">
                <a:latin typeface="Helvetica"/>
                <a:cs typeface="Helvetica"/>
              </a:rPr>
            </a:br>
            <a:endParaRPr lang="nb-NO" altLang="nb-NO" dirty="0">
              <a:cs typeface="Helvetic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3CBF99D9-941E-55CB-67ED-886913208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33" y="562400"/>
            <a:ext cx="4864819" cy="3622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24CA705A-1084-8397-8B2B-269CC52D6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150" y="562400"/>
            <a:ext cx="4375733" cy="3622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9749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8E5DDD-2FF5-4917-B99A-B2B4E5375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202" y="460170"/>
            <a:ext cx="10248933" cy="4043378"/>
          </a:xfrm>
        </p:spPr>
        <p:txBody>
          <a:bodyPr/>
          <a:lstStyle/>
          <a:p>
            <a:pPr marL="0" indent="0">
              <a:buNone/>
            </a:pPr>
            <a:r>
              <a:rPr lang="nb-NO" sz="2000" dirty="0"/>
              <a:t>2022 – 165 avvik</a:t>
            </a:r>
          </a:p>
          <a:p>
            <a:pPr marL="0" indent="0">
              <a:buNone/>
            </a:pPr>
            <a:r>
              <a:rPr lang="nb-NO" sz="2000" dirty="0"/>
              <a:t>2023 – 147 avvik</a:t>
            </a:r>
          </a:p>
          <a:p>
            <a:pPr marL="0" indent="0">
              <a:buNone/>
            </a:pPr>
            <a:r>
              <a:rPr lang="nb-NO" sz="2000" dirty="0"/>
              <a:t>2024 – 49 avvik</a:t>
            </a:r>
          </a:p>
          <a:p>
            <a:pPr marL="0" indent="0">
              <a:buNone/>
            </a:pPr>
            <a:r>
              <a:rPr lang="nb-NO" sz="1600" dirty="0"/>
              <a:t>Naturlig med færre avvik da en del nå skal meldes i Laft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2400" dirty="0"/>
              <a:t>Avvik som gjelder vold, trusler, utagering mot medelever eller ansatte:</a:t>
            </a:r>
          </a:p>
          <a:p>
            <a:pPr marL="0" indent="0">
              <a:buNone/>
            </a:pPr>
            <a:r>
              <a:rPr lang="nb-NO" sz="2400" dirty="0"/>
              <a:t>2022 – 29%, 2023 – 35%, 2024 – 45%</a:t>
            </a:r>
          </a:p>
          <a:p>
            <a:pPr marL="0" indent="0">
              <a:buNone/>
            </a:pPr>
            <a:endParaRPr lang="nb-NO" sz="2400" dirty="0"/>
          </a:p>
          <a:p>
            <a:r>
              <a:rPr lang="nb-NO" sz="2000" dirty="0"/>
              <a:t>Antall hendelser øker, men det er ikke så mange elever dette gjelder, gjelder ikke alle skoler</a:t>
            </a:r>
          </a:p>
          <a:p>
            <a:r>
              <a:rPr lang="nb-NO" sz="2000" dirty="0"/>
              <a:t>Nasjonal trend som vi kjenner oss igjen i</a:t>
            </a:r>
          </a:p>
          <a:p>
            <a:r>
              <a:rPr lang="nb-NO" sz="2000" dirty="0"/>
              <a:t>Grenseflaten mellom arbeidsmiljøloven og opplæringsloven (retten til opplæring og retten til et trygt skolemiljø)</a:t>
            </a:r>
          </a:p>
          <a:p>
            <a:r>
              <a:rPr lang="nb-NO" sz="2000" dirty="0"/>
              <a:t>Vold mot ansatt gjelder i større grad barnetrinn enn ungdomstrinn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8573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F4A934-3B5B-17B3-63F6-D0C65C14A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Oppfølging vold og trusler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8696BD-DC4D-A9C6-9CB4-4277ABACD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Inngått avtale med Arbeidstilsynet sammen </a:t>
            </a:r>
            <a:r>
              <a:rPr lang="nb-NO"/>
              <a:t>Rennebu kommune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Veiledningspakken:</a:t>
            </a:r>
            <a:endParaRPr lang="nb-NO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Innledende møte på Teams (forankring </a:t>
            </a:r>
            <a:r>
              <a:rPr lang="nb-NO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etc</a:t>
            </a: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) 1-2 møter</a:t>
            </a:r>
            <a:endParaRPr lang="nb-NO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E-læring (gjennomføres på egen hånd)</a:t>
            </a:r>
            <a:endParaRPr lang="nb-NO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Fysisk seminar</a:t>
            </a:r>
            <a:endParaRPr lang="nb-NO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Oppfølging via Teams</a:t>
            </a:r>
            <a:endParaRPr lang="nb-NO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8161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52FE8C-5D41-0716-2D13-C3D73BA2F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66" y="251590"/>
            <a:ext cx="10248933" cy="703282"/>
          </a:xfrm>
        </p:spPr>
        <p:txBody>
          <a:bodyPr/>
          <a:lstStyle/>
          <a:p>
            <a:r>
              <a:rPr lang="nb-NO" dirty="0"/>
              <a:t>Utredning ressursbruk oppvekstsektoren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24377AE-D4F7-77DA-30A4-F41C774AC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65" y="1160814"/>
            <a:ext cx="10248933" cy="4043378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Agenda Kaupang har fått oppdraget</a:t>
            </a:r>
          </a:p>
          <a:p>
            <a:pPr marL="0" indent="0">
              <a:buNone/>
            </a:pPr>
            <a:r>
              <a:rPr lang="nb-NO" dirty="0"/>
              <a:t>Prosjektgruppe:</a:t>
            </a:r>
          </a:p>
          <a:p>
            <a:pPr>
              <a:buFontTx/>
              <a:buChar char="-"/>
            </a:pPr>
            <a:r>
              <a:rPr lang="nb-NO" dirty="0"/>
              <a:t>enhetsleder Budal			- hovedtillitsvalgt </a:t>
            </a:r>
            <a:r>
              <a:rPr lang="nb-NO" dirty="0" err="1"/>
              <a:t>Utd</a:t>
            </a:r>
            <a:endParaRPr lang="nb-NO" dirty="0"/>
          </a:p>
          <a:p>
            <a:pPr>
              <a:buFontTx/>
              <a:buChar char="-"/>
            </a:pPr>
            <a:r>
              <a:rPr lang="nb-NO" dirty="0"/>
              <a:t>enhetsleder Støren bh		- hovedtillitsvalgt </a:t>
            </a:r>
            <a:r>
              <a:rPr lang="nb-NO" dirty="0" err="1"/>
              <a:t>Fagforb</a:t>
            </a:r>
            <a:r>
              <a:rPr lang="nb-NO" dirty="0"/>
              <a:t>.</a:t>
            </a:r>
          </a:p>
          <a:p>
            <a:pPr>
              <a:buFontTx/>
              <a:buChar char="-"/>
            </a:pPr>
            <a:r>
              <a:rPr lang="nb-NO" dirty="0"/>
              <a:t>enhetsleder Støren </a:t>
            </a:r>
            <a:r>
              <a:rPr lang="nb-NO" dirty="0" err="1"/>
              <a:t>bs</a:t>
            </a:r>
            <a:r>
              <a:rPr lang="nb-NO" dirty="0"/>
              <a:t>.		- rådgiver oppvekst</a:t>
            </a:r>
          </a:p>
          <a:p>
            <a:pPr>
              <a:buFontTx/>
              <a:buChar char="-"/>
            </a:pPr>
            <a:r>
              <a:rPr lang="nb-NO" dirty="0"/>
              <a:t>styrer Singsås barnehage		- </a:t>
            </a:r>
            <a:r>
              <a:rPr lang="nb-NO" dirty="0" err="1"/>
              <a:t>kom.sjef</a:t>
            </a:r>
            <a:r>
              <a:rPr lang="nb-NO" dirty="0"/>
              <a:t> oppvekst</a:t>
            </a:r>
          </a:p>
          <a:p>
            <a:pPr>
              <a:buFontTx/>
              <a:buChar char="-"/>
            </a:pPr>
            <a:r>
              <a:rPr lang="nb-NO" dirty="0"/>
              <a:t>Økonomisjef				- 2 fra Agenda Kaupang</a:t>
            </a:r>
          </a:p>
          <a:p>
            <a:pPr>
              <a:buFontTx/>
              <a:buChar char="-"/>
            </a:pPr>
            <a:r>
              <a:rPr lang="nb-NO" dirty="0"/>
              <a:t>EKT/</a:t>
            </a:r>
            <a:r>
              <a:rPr lang="nb-NO" dirty="0" err="1"/>
              <a:t>eiendomsjef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24154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7C63B3-53C3-DA07-7CF7-00D897DCA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33" y="370844"/>
            <a:ext cx="10248933" cy="703282"/>
          </a:xfrm>
        </p:spPr>
        <p:txBody>
          <a:bodyPr/>
          <a:lstStyle/>
          <a:p>
            <a:r>
              <a:rPr lang="nb-NO" dirty="0"/>
              <a:t>Tidsplan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5FB172-67E6-2CB4-49D2-CAA151D39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953" y="1074126"/>
            <a:ext cx="10248933" cy="4043378"/>
          </a:xfrm>
        </p:spPr>
        <p:txBody>
          <a:bodyPr/>
          <a:lstStyle/>
          <a:p>
            <a:pPr marL="0" indent="0">
              <a:buNone/>
            </a:pPr>
            <a:r>
              <a:rPr lang="nb-NO" sz="2400" dirty="0"/>
              <a:t>08.05 Oppstart prosjektgruppa</a:t>
            </a:r>
          </a:p>
          <a:p>
            <a:pPr marL="0" indent="0">
              <a:buNone/>
            </a:pPr>
            <a:r>
              <a:rPr lang="nb-NO" sz="2400" u="sng" dirty="0"/>
              <a:t>Del 1: Analyse</a:t>
            </a:r>
          </a:p>
          <a:p>
            <a:pPr marL="0" indent="0">
              <a:buNone/>
            </a:pPr>
            <a:r>
              <a:rPr lang="nb-NO" sz="2400" dirty="0"/>
              <a:t>06.06 Analysemøte 1 - møte i prosjektgruppa + </a:t>
            </a:r>
            <a:r>
              <a:rPr lang="nb-NO" sz="2400" dirty="0">
                <a:highlight>
                  <a:srgbClr val="FFFF00"/>
                </a:highlight>
              </a:rPr>
              <a:t>møte i HOK (2 timer avsatt)</a:t>
            </a:r>
          </a:p>
          <a:p>
            <a:pPr marL="0" indent="0">
              <a:buNone/>
            </a:pPr>
            <a:r>
              <a:rPr lang="nb-NO" sz="2400" dirty="0"/>
              <a:t>20.08 Analysemøte 2 – møte i prosjektgruppa + </a:t>
            </a:r>
            <a:r>
              <a:rPr lang="nb-NO" sz="2400" dirty="0">
                <a:highlight>
                  <a:srgbClr val="FFFF00"/>
                </a:highlight>
              </a:rPr>
              <a:t>ekstra møte i HOK (12-14)</a:t>
            </a:r>
          </a:p>
          <a:p>
            <a:pPr marL="0" indent="0">
              <a:buNone/>
            </a:pPr>
            <a:r>
              <a:rPr lang="nb-NO" sz="2400" u="sng" dirty="0"/>
              <a:t>Del 2: Utredning av tiltak</a:t>
            </a:r>
          </a:p>
          <a:p>
            <a:pPr marL="0" indent="0">
              <a:buNone/>
            </a:pPr>
            <a:r>
              <a:rPr lang="nb-NO" sz="2400" dirty="0"/>
              <a:t>19.09 Tiltaksmøte – møte i arbeidsgruppa + </a:t>
            </a:r>
            <a:r>
              <a:rPr lang="nb-NO" sz="2400" dirty="0">
                <a:highlight>
                  <a:srgbClr val="FFFF00"/>
                </a:highlight>
              </a:rPr>
              <a:t>møte i HOK (2 timer)</a:t>
            </a:r>
          </a:p>
          <a:p>
            <a:pPr marL="0" indent="0">
              <a:buNone/>
            </a:pPr>
            <a:r>
              <a:rPr lang="nb-NO" sz="2400" dirty="0"/>
              <a:t>01.10. Frist sluttrapport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78001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tel 1">
            <a:extLst>
              <a:ext uri="{FF2B5EF4-FFF2-40B4-BE49-F238E27FC236}">
                <a16:creationId xmlns:a16="http://schemas.microsoft.com/office/drawing/2014/main" id="{7D6969F1-8629-9CFC-9C6B-3B0151EBA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95" y="340879"/>
            <a:ext cx="10248933" cy="703282"/>
          </a:xfrm>
        </p:spPr>
        <p:txBody>
          <a:bodyPr>
            <a:normAutofit/>
          </a:bodyPr>
          <a:lstStyle/>
          <a:p>
            <a:r>
              <a:rPr lang="nb-NO" dirty="0" err="1"/>
              <a:t>Compilo</a:t>
            </a:r>
            <a:r>
              <a:rPr lang="nb-NO" dirty="0"/>
              <a:t> – kommunens kvalitetssystem</a:t>
            </a:r>
            <a:r>
              <a:rPr lang="nb-NO" sz="2000" dirty="0"/>
              <a:t>	</a:t>
            </a:r>
            <a:r>
              <a:rPr lang="nb-NO" dirty="0"/>
              <a:t>	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38404CE8-C86C-D97A-BD61-C41A28158AE0}"/>
              </a:ext>
            </a:extLst>
          </p:cNvPr>
          <p:cNvSpPr txBox="1"/>
          <p:nvPr/>
        </p:nvSpPr>
        <p:spPr>
          <a:xfrm>
            <a:off x="736269" y="1377537"/>
            <a:ext cx="10438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err="1"/>
              <a:t>Compilo</a:t>
            </a:r>
            <a:r>
              <a:rPr lang="nb-NO" sz="2400" dirty="0"/>
              <a:t> er kommunens kvalitetssystem, internkontrollsystem og system for  avviksrapportering og avvikshåndtering</a:t>
            </a:r>
          </a:p>
          <a:p>
            <a:endParaRPr lang="nb-NO" sz="2400" dirty="0"/>
          </a:p>
          <a:p>
            <a:r>
              <a:rPr lang="nb-NO" sz="2400" dirty="0"/>
              <a:t>I </a:t>
            </a:r>
            <a:r>
              <a:rPr lang="nb-NO" sz="2400" dirty="0" err="1"/>
              <a:t>Compilo</a:t>
            </a:r>
            <a:r>
              <a:rPr lang="nb-NO" sz="2400" dirty="0"/>
              <a:t> ligger kommunens rutiner og prosedyrer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76E9946-57EC-9908-9D41-343F47A13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69" y="2956423"/>
            <a:ext cx="9678391" cy="279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9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tel 1">
            <a:extLst>
              <a:ext uri="{FF2B5EF4-FFF2-40B4-BE49-F238E27FC236}">
                <a16:creationId xmlns:a16="http://schemas.microsoft.com/office/drawing/2014/main" id="{7D6969F1-8629-9CFC-9C6B-3B0151EBA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95" y="340879"/>
            <a:ext cx="10248933" cy="703282"/>
          </a:xfrm>
        </p:spPr>
        <p:txBody>
          <a:bodyPr>
            <a:normAutofit/>
          </a:bodyPr>
          <a:lstStyle/>
          <a:p>
            <a:r>
              <a:rPr lang="nb-NO" dirty="0"/>
              <a:t>Avviksrapportering og oppfølging</a:t>
            </a:r>
            <a:r>
              <a:rPr lang="nb-NO" sz="2000" dirty="0"/>
              <a:t>	</a:t>
            </a:r>
            <a:r>
              <a:rPr lang="nb-NO" dirty="0"/>
              <a:t>	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4B230AE-1CB6-03EB-8885-821D0092E76D}"/>
              </a:ext>
            </a:extLst>
          </p:cNvPr>
          <p:cNvSpPr txBox="1"/>
          <p:nvPr/>
        </p:nvSpPr>
        <p:spPr>
          <a:xfrm>
            <a:off x="700642" y="1140031"/>
            <a:ext cx="103671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Alle ansatte har tilgang til </a:t>
            </a:r>
            <a:r>
              <a:rPr lang="nb-NO" dirty="0" err="1"/>
              <a:t>Compilo</a:t>
            </a:r>
            <a:r>
              <a:rPr lang="nb-NO" dirty="0"/>
              <a:t> og kan melde avvik fra PC eller mobil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Når man melde avvik skal/kan man legge inn forbedringsforslag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Viktig med anonymisering – tittel på avviket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Avviket går automatisk til lederen som må legge inn tiltak for å lukke avviket – ved HMS-avvik får verneombudet kopi.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Alle kan legge inn kommentarer i avvikshåndteringen og en logg viser hvem som har gjort hva</a:t>
            </a:r>
          </a:p>
          <a:p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Hvis avviket ikke lukkes går det videre opp i systemet</a:t>
            </a:r>
          </a:p>
          <a:p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Månedlig gjennomgang av avviksstatistikken i kommunedirektørens ledergruppe</a:t>
            </a:r>
          </a:p>
        </p:txBody>
      </p:sp>
    </p:spTree>
    <p:extLst>
      <p:ext uri="{BB962C8B-B14F-4D97-AF65-F5344CB8AC3E}">
        <p14:creationId xmlns:p14="http://schemas.microsoft.com/office/powerpoint/2010/main" val="4140783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DE88B7-71BF-FB91-BA87-4BF3C306C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66" y="511139"/>
            <a:ext cx="10248933" cy="703282"/>
          </a:xfrm>
        </p:spPr>
        <p:txBody>
          <a:bodyPr/>
          <a:lstStyle/>
          <a:p>
            <a:r>
              <a:rPr lang="nb-NO" dirty="0"/>
              <a:t>Alvorlighetsgrad – lav – middels -høy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8EC470-EB42-B0BB-EDD6-8E0D473C1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65" y="1407311"/>
            <a:ext cx="10248933" cy="4043378"/>
          </a:xfrm>
        </p:spPr>
        <p:txBody>
          <a:bodyPr/>
          <a:lstStyle/>
          <a:p>
            <a:r>
              <a:rPr lang="nb-NO" dirty="0"/>
              <a:t>Blir ulikt vurdert fra ansatt til ansatt, jobber med lik forståelse</a:t>
            </a:r>
          </a:p>
          <a:p>
            <a:r>
              <a:rPr lang="nb-NO" dirty="0"/>
              <a:t>Ligger kriterier for vurdering i skjema når avvik meldes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E2BA1CDB-BF75-6279-13A4-8028BA55A2D1}"/>
              </a:ext>
            </a:extLst>
          </p:cNvPr>
          <p:cNvSpPr txBox="1"/>
          <p:nvPr/>
        </p:nvSpPr>
        <p:spPr>
          <a:xfrm>
            <a:off x="1333465" y="2782669"/>
            <a:ext cx="2751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  <a:p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723A960-EE9D-589B-0BDF-CB00BABBC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615" y="2567601"/>
            <a:ext cx="4859385" cy="2040025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E15F3975-ABDE-83D8-1883-4A19E8086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2850" y="2782669"/>
            <a:ext cx="5292436" cy="103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47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7A5CCF-6BB1-50C8-50BE-AA260A3C7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6589" y="511139"/>
            <a:ext cx="10248933" cy="703282"/>
          </a:xfrm>
        </p:spPr>
        <p:txBody>
          <a:bodyPr/>
          <a:lstStyle/>
          <a:p>
            <a:r>
              <a:rPr lang="nb-NO" dirty="0"/>
              <a:t>Typer avvik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F6CDD0C-A48B-0024-1E52-5A28E25E0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6589" y="1407311"/>
            <a:ext cx="10248933" cy="4043378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nb-NO" sz="2400" b="0" i="0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ksxfont2"/>
              </a:rPr>
              <a:t>HMS</a:t>
            </a:r>
            <a:r>
              <a:rPr lang="nb-NO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ksxfont2"/>
              </a:rPr>
              <a:t> – Hendelser og situasjoner knyttet til helsen, miljøet eller sikkerheten til de ansatte. Organisasjon/internt – Hendelser og situasjoner knyttet til interne forhold på arbeidsplassen.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ksxfont2"/>
              </a:rPr>
              <a:t>Personvern/informasjonssikkerhet GDPR – Hendelser og situasjoner som angår brudd på personopplysningssikkerheten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sz="2400" b="0" i="0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ksxfont2"/>
              </a:rPr>
              <a:t>Tjeneste</a:t>
            </a:r>
            <a:r>
              <a:rPr lang="nb-NO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ksxfont2"/>
              </a:rPr>
              <a:t>– Hendelser i forbindelse med informasjon/kommunikasjon, saksbehandling og utfordrende adferd.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sz="2400" b="0" i="0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ksxfont2"/>
              </a:rPr>
              <a:t>Ytre miljø </a:t>
            </a:r>
            <a:r>
              <a:rPr lang="nb-NO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ksxfont2"/>
              </a:rPr>
              <a:t>- Hendelser og situasjoner knyttet til miljøutslipp som påvirker det ytre miljø som luft, vann og jord.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99870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26F0E0C3-5588-848C-49C3-3044C1583E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199"/>
          <a:stretch/>
        </p:blipFill>
        <p:spPr>
          <a:xfrm>
            <a:off x="1062267" y="468466"/>
            <a:ext cx="8913005" cy="5255441"/>
          </a:xfrm>
          <a:prstGeom prst="rect">
            <a:avLst/>
          </a:prstGeom>
        </p:spPr>
      </p:pic>
      <p:sp>
        <p:nvSpPr>
          <p:cNvPr id="6" name="Tittel 1">
            <a:extLst>
              <a:ext uri="{FF2B5EF4-FFF2-40B4-BE49-F238E27FC236}">
                <a16:creationId xmlns:a16="http://schemas.microsoft.com/office/drawing/2014/main" id="{AEB56354-FFBF-BEAC-0F95-A3E21F3F3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33" y="320300"/>
            <a:ext cx="10248933" cy="703282"/>
          </a:xfrm>
        </p:spPr>
        <p:txBody>
          <a:bodyPr>
            <a:normAutofit/>
          </a:bodyPr>
          <a:lstStyle/>
          <a:p>
            <a:r>
              <a:rPr lang="nb-NO" dirty="0"/>
              <a:t>Meldte avvik i oppvekst 2023</a:t>
            </a:r>
            <a:r>
              <a:rPr lang="nb-NO" sz="2000" dirty="0"/>
              <a:t>	</a:t>
            </a:r>
            <a:r>
              <a:rPr lang="nb-NO" dirty="0"/>
              <a:t>	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39ED963-0BFC-E186-5207-44E4D9CC1D1F}"/>
              </a:ext>
            </a:extLst>
          </p:cNvPr>
          <p:cNvSpPr txBox="1"/>
          <p:nvPr/>
        </p:nvSpPr>
        <p:spPr>
          <a:xfrm>
            <a:off x="10270440" y="5077576"/>
            <a:ext cx="1900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Totalt 147</a:t>
            </a:r>
          </a:p>
          <a:p>
            <a:r>
              <a:rPr lang="nb-NO" dirty="0"/>
              <a:t> avvik</a:t>
            </a:r>
          </a:p>
        </p:txBody>
      </p:sp>
    </p:spTree>
    <p:extLst>
      <p:ext uri="{BB962C8B-B14F-4D97-AF65-F5344CB8AC3E}">
        <p14:creationId xmlns:p14="http://schemas.microsoft.com/office/powerpoint/2010/main" val="65907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EC6B117A-B2FA-3EEF-9580-409077DEF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80" y="602762"/>
            <a:ext cx="4983110" cy="4145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31A6BEED-BE0A-279C-841B-7A644D562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751" y="602762"/>
            <a:ext cx="5814849" cy="4145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9845795"/>
      </p:ext>
    </p:extLst>
  </p:cSld>
  <p:clrMapOvr>
    <a:masterClrMapping/>
  </p:clrMapOvr>
</p:sld>
</file>

<file path=ppt/theme/theme1.xml><?xml version="1.0" encoding="utf-8"?>
<a:theme xmlns:a="http://schemas.openxmlformats.org/drawingml/2006/main" name="MGK_powerpointmal_m_vev">
  <a:themeElements>
    <a:clrScheme name="MGK">
      <a:dk1>
        <a:sysClr val="windowText" lastClr="000000"/>
      </a:dk1>
      <a:lt1>
        <a:sysClr val="window" lastClr="FFFFFF"/>
      </a:lt1>
      <a:dk2>
        <a:srgbClr val="325D27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1E8636C1960844AB9180BD804DFE140" ma:contentTypeVersion="6" ma:contentTypeDescription="Opprett et nytt dokument." ma:contentTypeScope="" ma:versionID="1dac5abffcfa734f07c2d2334da5d574">
  <xsd:schema xmlns:xsd="http://www.w3.org/2001/XMLSchema" xmlns:xs="http://www.w3.org/2001/XMLSchema" xmlns:p="http://schemas.microsoft.com/office/2006/metadata/properties" xmlns:ns2="60827906-6023-453b-a497-3948b0f3dd30" xmlns:ns3="e07d2cab-d7ce-44d5-8130-8f704f26f044" targetNamespace="http://schemas.microsoft.com/office/2006/metadata/properties" ma:root="true" ma:fieldsID="5036ac871ea3981a6e465dc2fbda9230" ns2:_="" ns3:_="">
    <xsd:import namespace="60827906-6023-453b-a497-3948b0f3dd30"/>
    <xsd:import namespace="e07d2cab-d7ce-44d5-8130-8f704f26f0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827906-6023-453b-a497-3948b0f3dd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7d2cab-d7ce-44d5-8130-8f704f26f04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63835C-6723-4A90-B63A-DCCD18F69910}">
  <ds:schemaRefs>
    <ds:schemaRef ds:uri="60827906-6023-453b-a497-3948b0f3dd30"/>
    <ds:schemaRef ds:uri="e07d2cab-d7ce-44d5-8130-8f704f26f04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B3BD941-67F5-404E-A9CC-616070AEFC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0A70F4-1251-44CA-8120-72953A070CFD}">
  <ds:schemaRefs>
    <ds:schemaRef ds:uri="60827906-6023-453b-a497-3948b0f3dd30"/>
    <ds:schemaRef ds:uri="e07d2cab-d7ce-44d5-8130-8f704f26f04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MGK_powerpointmal_m_vev</Template>
  <TotalTime>3315</TotalTime>
  <Words>501</Words>
  <Application>Microsoft Office PowerPoint</Application>
  <PresentationFormat>Widescreen</PresentationFormat>
  <Paragraphs>71</Paragraphs>
  <Slides>12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8" baseType="lpstr">
      <vt:lpstr>Aptos</vt:lpstr>
      <vt:lpstr>Arial</vt:lpstr>
      <vt:lpstr>Calibri</vt:lpstr>
      <vt:lpstr>Helvetica</vt:lpstr>
      <vt:lpstr>ksxfont2</vt:lpstr>
      <vt:lpstr>MGK_powerpointmal_m_vev</vt:lpstr>
      <vt:lpstr>HOK-utvalget 16.05.24 </vt:lpstr>
      <vt:lpstr>Utredning ressursbruk oppvekstsektoren</vt:lpstr>
      <vt:lpstr>Tidsplan</vt:lpstr>
      <vt:lpstr>Compilo – kommunens kvalitetssystem  </vt:lpstr>
      <vt:lpstr>Avviksrapportering og oppfølging  </vt:lpstr>
      <vt:lpstr>Alvorlighetsgrad – lav – middels -høy</vt:lpstr>
      <vt:lpstr>Typer avvik</vt:lpstr>
      <vt:lpstr>Meldte avvik i oppvekst 2023  </vt:lpstr>
      <vt:lpstr>PowerPoint-presentasjon</vt:lpstr>
      <vt:lpstr>PowerPoint-presentasjon</vt:lpstr>
      <vt:lpstr>PowerPoint-presentasjon</vt:lpstr>
      <vt:lpstr>Oppfølging vold og trusler</vt:lpstr>
    </vt:vector>
  </TitlesOfParts>
  <Company>Midtre Gauldal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knd</dc:creator>
  <cp:lastModifiedBy>Toril Grøtte</cp:lastModifiedBy>
  <cp:revision>20</cp:revision>
  <cp:lastPrinted>2014-05-22T07:41:31Z</cp:lastPrinted>
  <dcterms:created xsi:type="dcterms:W3CDTF">2010-05-19T11:58:00Z</dcterms:created>
  <dcterms:modified xsi:type="dcterms:W3CDTF">2024-05-16T12:16:47Z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0x010100D1E8636C1960844AB9180BD804DFE140</vt:lpwstr>
  </property>
</Properties>
</file>