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8" r:id="rId5"/>
    <p:sldId id="275" r:id="rId6"/>
    <p:sldId id="279" r:id="rId7"/>
    <p:sldId id="281" r:id="rId8"/>
    <p:sldId id="1958" r:id="rId9"/>
    <p:sldId id="1950" r:id="rId10"/>
    <p:sldId id="1954" r:id="rId11"/>
    <p:sldId id="1951" r:id="rId12"/>
    <p:sldId id="1955" r:id="rId13"/>
    <p:sldId id="1952" r:id="rId14"/>
    <p:sldId id="1953" r:id="rId15"/>
    <p:sldId id="1956" r:id="rId16"/>
    <p:sldId id="1957" r:id="rId17"/>
  </p:sldIdLst>
  <p:sldSz cx="12192000" cy="6858000"/>
  <p:notesSz cx="6811963" cy="99425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CAB77-3072-4E9D-B040-960515A6791A}" v="61" dt="2024-02-13T13:43:15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06" autoAdjust="0"/>
  </p:normalViewPr>
  <p:slideViewPr>
    <p:cSldViewPr snapToGrid="0">
      <p:cViewPr varScale="1">
        <p:scale>
          <a:sx n="54" d="100"/>
          <a:sy n="54" d="100"/>
        </p:scale>
        <p:origin x="112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l Grøtte" userId="98d7944a-e0a7-4861-8668-1303d38b8fb6" providerId="ADAL" clId="{496CAB77-3072-4E9D-B040-960515A6791A}"/>
    <pc:docChg chg="undo custSel addSld delSld modSld sldOrd">
      <pc:chgData name="Toril Grøtte" userId="98d7944a-e0a7-4861-8668-1303d38b8fb6" providerId="ADAL" clId="{496CAB77-3072-4E9D-B040-960515A6791A}" dt="2024-02-15T10:35:23.645" v="3456" actId="20577"/>
      <pc:docMkLst>
        <pc:docMk/>
      </pc:docMkLst>
      <pc:sldChg chg="modSp mod">
        <pc:chgData name="Toril Grøtte" userId="98d7944a-e0a7-4861-8668-1303d38b8fb6" providerId="ADAL" clId="{496CAB77-3072-4E9D-B040-960515A6791A}" dt="2024-02-13T13:33:11.487" v="3091" actId="20577"/>
        <pc:sldMkLst>
          <pc:docMk/>
          <pc:sldMk cId="0" sldId="258"/>
        </pc:sldMkLst>
        <pc:spChg chg="mod">
          <ac:chgData name="Toril Grøtte" userId="98d7944a-e0a7-4861-8668-1303d38b8fb6" providerId="ADAL" clId="{496CAB77-3072-4E9D-B040-960515A6791A}" dt="2024-02-13T13:33:11.487" v="3091" actId="20577"/>
          <ac:spMkLst>
            <pc:docMk/>
            <pc:sldMk cId="0" sldId="258"/>
            <ac:spMk id="12290" creationId="{5F2F11E4-9075-4395-9C1E-A547430CF317}"/>
          </ac:spMkLst>
        </pc:spChg>
      </pc:sldChg>
      <pc:sldChg chg="add">
        <pc:chgData name="Toril Grøtte" userId="98d7944a-e0a7-4861-8668-1303d38b8fb6" providerId="ADAL" clId="{496CAB77-3072-4E9D-B040-960515A6791A}" dt="2024-02-13T13:40:56.049" v="3285"/>
        <pc:sldMkLst>
          <pc:docMk/>
          <pc:sldMk cId="0" sldId="275"/>
        </pc:sldMkLst>
      </pc:sldChg>
      <pc:sldChg chg="add">
        <pc:chgData name="Toril Grøtte" userId="98d7944a-e0a7-4861-8668-1303d38b8fb6" providerId="ADAL" clId="{496CAB77-3072-4E9D-B040-960515A6791A}" dt="2024-02-13T13:41:27.538" v="3288"/>
        <pc:sldMkLst>
          <pc:docMk/>
          <pc:sldMk cId="0" sldId="279"/>
        </pc:sldMkLst>
      </pc:sldChg>
      <pc:sldChg chg="modSp add mod">
        <pc:chgData name="Toril Grøtte" userId="98d7944a-e0a7-4861-8668-1303d38b8fb6" providerId="ADAL" clId="{496CAB77-3072-4E9D-B040-960515A6791A}" dt="2024-02-15T10:35:23.645" v="3456" actId="20577"/>
        <pc:sldMkLst>
          <pc:docMk/>
          <pc:sldMk cId="0" sldId="281"/>
        </pc:sldMkLst>
        <pc:spChg chg="mod">
          <ac:chgData name="Toril Grøtte" userId="98d7944a-e0a7-4861-8668-1303d38b8fb6" providerId="ADAL" clId="{496CAB77-3072-4E9D-B040-960515A6791A}" dt="2024-02-15T10:35:23.645" v="3456" actId="20577"/>
          <ac:spMkLst>
            <pc:docMk/>
            <pc:sldMk cId="0" sldId="281"/>
            <ac:spMk id="14339" creationId="{9905055F-3571-0318-123C-8C963221E1EB}"/>
          </ac:spMkLst>
        </pc:spChg>
      </pc:sldChg>
      <pc:sldChg chg="addSp delSp modSp mod">
        <pc:chgData name="Toril Grøtte" userId="98d7944a-e0a7-4861-8668-1303d38b8fb6" providerId="ADAL" clId="{496CAB77-3072-4E9D-B040-960515A6791A}" dt="2024-02-13T12:50:46.983" v="2337" actId="14100"/>
        <pc:sldMkLst>
          <pc:docMk/>
          <pc:sldMk cId="273935942" sldId="1950"/>
        </pc:sldMkLst>
        <pc:spChg chg="mod">
          <ac:chgData name="Toril Grøtte" userId="98d7944a-e0a7-4861-8668-1303d38b8fb6" providerId="ADAL" clId="{496CAB77-3072-4E9D-B040-960515A6791A}" dt="2024-02-13T11:12:36.104" v="128" actId="1076"/>
          <ac:spMkLst>
            <pc:docMk/>
            <pc:sldMk cId="273935942" sldId="1950"/>
            <ac:spMk id="2" creationId="{B9178D9D-A1AD-41C1-AAAF-68227D239CAB}"/>
          </ac:spMkLst>
        </pc:spChg>
        <pc:spChg chg="del mod">
          <ac:chgData name="Toril Grøtte" userId="98d7944a-e0a7-4861-8668-1303d38b8fb6" providerId="ADAL" clId="{496CAB77-3072-4E9D-B040-960515A6791A}" dt="2024-02-13T11:01:36.787" v="46" actId="478"/>
          <ac:spMkLst>
            <pc:docMk/>
            <pc:sldMk cId="273935942" sldId="1950"/>
            <ac:spMk id="3" creationId="{47F3B2F5-40C8-1E44-6F8A-45F3A6E4D3EA}"/>
          </ac:spMkLst>
        </pc:spChg>
        <pc:picChg chg="add del mod modCrop">
          <ac:chgData name="Toril Grøtte" userId="98d7944a-e0a7-4861-8668-1303d38b8fb6" providerId="ADAL" clId="{496CAB77-3072-4E9D-B040-960515A6791A}" dt="2024-02-13T11:11:43.919" v="125" actId="478"/>
          <ac:picMkLst>
            <pc:docMk/>
            <pc:sldMk cId="273935942" sldId="1950"/>
            <ac:picMk id="5" creationId="{EA2EF58D-E3EA-8E5B-AEA9-310BB1B9A11A}"/>
          </ac:picMkLst>
        </pc:picChg>
        <pc:picChg chg="add del mod modCrop">
          <ac:chgData name="Toril Grøtte" userId="98d7944a-e0a7-4861-8668-1303d38b8fb6" providerId="ADAL" clId="{496CAB77-3072-4E9D-B040-960515A6791A}" dt="2024-02-13T11:11:41.923" v="124" actId="478"/>
          <ac:picMkLst>
            <pc:docMk/>
            <pc:sldMk cId="273935942" sldId="1950"/>
            <ac:picMk id="7" creationId="{45864622-C1BC-B674-D79C-0F0DB69C8E20}"/>
          </ac:picMkLst>
        </pc:picChg>
        <pc:picChg chg="add del mod modCrop">
          <ac:chgData name="Toril Grøtte" userId="98d7944a-e0a7-4861-8668-1303d38b8fb6" providerId="ADAL" clId="{496CAB77-3072-4E9D-B040-960515A6791A}" dt="2024-02-13T11:10:18.915" v="97" actId="478"/>
          <ac:picMkLst>
            <pc:docMk/>
            <pc:sldMk cId="273935942" sldId="1950"/>
            <ac:picMk id="8" creationId="{E3FC95A8-F24E-AE8F-BAD0-67E714FD3195}"/>
          </ac:picMkLst>
        </pc:picChg>
        <pc:picChg chg="add mod">
          <ac:chgData name="Toril Grøtte" userId="98d7944a-e0a7-4861-8668-1303d38b8fb6" providerId="ADAL" clId="{496CAB77-3072-4E9D-B040-960515A6791A}" dt="2024-02-13T12:50:46.983" v="2337" actId="14100"/>
          <ac:picMkLst>
            <pc:docMk/>
            <pc:sldMk cId="273935942" sldId="1950"/>
            <ac:picMk id="10" creationId="{6287ECE2-3393-22E0-24FB-98EA4E830C65}"/>
          </ac:picMkLst>
        </pc:picChg>
      </pc:sldChg>
      <pc:sldChg chg="addSp delSp modSp new mod ord">
        <pc:chgData name="Toril Grøtte" userId="98d7944a-e0a7-4861-8668-1303d38b8fb6" providerId="ADAL" clId="{496CAB77-3072-4E9D-B040-960515A6791A}" dt="2024-02-13T12:37:52.415" v="1430" actId="1076"/>
        <pc:sldMkLst>
          <pc:docMk/>
          <pc:sldMk cId="4039652540" sldId="1951"/>
        </pc:sldMkLst>
        <pc:spChg chg="mod">
          <ac:chgData name="Toril Grøtte" userId="98d7944a-e0a7-4861-8668-1303d38b8fb6" providerId="ADAL" clId="{496CAB77-3072-4E9D-B040-960515A6791A}" dt="2024-02-13T11:15:52.630" v="159" actId="1076"/>
          <ac:spMkLst>
            <pc:docMk/>
            <pc:sldMk cId="4039652540" sldId="1951"/>
            <ac:spMk id="2" creationId="{E25315A6-AE90-A5AB-7210-0417861AAFFA}"/>
          </ac:spMkLst>
        </pc:spChg>
        <pc:spChg chg="del mod">
          <ac:chgData name="Toril Grøtte" userId="98d7944a-e0a7-4861-8668-1303d38b8fb6" providerId="ADAL" clId="{496CAB77-3072-4E9D-B040-960515A6791A}" dt="2024-02-13T12:33:54.758" v="1226" actId="478"/>
          <ac:spMkLst>
            <pc:docMk/>
            <pc:sldMk cId="4039652540" sldId="1951"/>
            <ac:spMk id="3" creationId="{E371CF73-ADF9-A925-31A9-ADBA24FA1B70}"/>
          </ac:spMkLst>
        </pc:spChg>
        <pc:spChg chg="add mod">
          <ac:chgData name="Toril Grøtte" userId="98d7944a-e0a7-4861-8668-1303d38b8fb6" providerId="ADAL" clId="{496CAB77-3072-4E9D-B040-960515A6791A}" dt="2024-02-13T12:37:52.415" v="1430" actId="1076"/>
          <ac:spMkLst>
            <pc:docMk/>
            <pc:sldMk cId="4039652540" sldId="1951"/>
            <ac:spMk id="6" creationId="{4E27056A-8E99-BA32-9F62-63043C127469}"/>
          </ac:spMkLst>
        </pc:spChg>
        <pc:spChg chg="add del mod">
          <ac:chgData name="Toril Grøtte" userId="98d7944a-e0a7-4861-8668-1303d38b8fb6" providerId="ADAL" clId="{496CAB77-3072-4E9D-B040-960515A6791A}" dt="2024-02-13T11:52:51.139" v="753" actId="21"/>
          <ac:spMkLst>
            <pc:docMk/>
            <pc:sldMk cId="4039652540" sldId="1951"/>
            <ac:spMk id="7" creationId="{F38E3C4F-892E-90E2-68CE-C545BB363C85}"/>
          </ac:spMkLst>
        </pc:spChg>
        <pc:picChg chg="add mod">
          <ac:chgData name="Toril Grøtte" userId="98d7944a-e0a7-4861-8668-1303d38b8fb6" providerId="ADAL" clId="{496CAB77-3072-4E9D-B040-960515A6791A}" dt="2024-02-13T12:33:22.438" v="1218" actId="1076"/>
          <ac:picMkLst>
            <pc:docMk/>
            <pc:sldMk cId="4039652540" sldId="1951"/>
            <ac:picMk id="4" creationId="{2FCE9577-7974-7134-1727-90F570994085}"/>
          </ac:picMkLst>
        </pc:picChg>
        <pc:picChg chg="add mod">
          <ac:chgData name="Toril Grøtte" userId="98d7944a-e0a7-4861-8668-1303d38b8fb6" providerId="ADAL" clId="{496CAB77-3072-4E9D-B040-960515A6791A}" dt="2024-02-13T12:33:58.749" v="1227" actId="1076"/>
          <ac:picMkLst>
            <pc:docMk/>
            <pc:sldMk cId="4039652540" sldId="1951"/>
            <ac:picMk id="5" creationId="{D4256A3D-7705-AEAF-361C-0A02BF97C70E}"/>
          </ac:picMkLst>
        </pc:picChg>
      </pc:sldChg>
      <pc:sldChg chg="addSp delSp modSp new mod">
        <pc:chgData name="Toril Grøtte" userId="98d7944a-e0a7-4861-8668-1303d38b8fb6" providerId="ADAL" clId="{496CAB77-3072-4E9D-B040-960515A6791A}" dt="2024-02-13T12:49:14.894" v="2188" actId="113"/>
        <pc:sldMkLst>
          <pc:docMk/>
          <pc:sldMk cId="3460289213" sldId="1952"/>
        </pc:sldMkLst>
        <pc:spChg chg="add del mod">
          <ac:chgData name="Toril Grøtte" userId="98d7944a-e0a7-4861-8668-1303d38b8fb6" providerId="ADAL" clId="{496CAB77-3072-4E9D-B040-960515A6791A}" dt="2024-02-13T12:34:51.812" v="1230" actId="478"/>
          <ac:spMkLst>
            <pc:docMk/>
            <pc:sldMk cId="3460289213" sldId="1952"/>
            <ac:spMk id="2" creationId="{08431696-B193-C88E-890F-755E61C61A4F}"/>
          </ac:spMkLst>
        </pc:spChg>
        <pc:spChg chg="del mod">
          <ac:chgData name="Toril Grøtte" userId="98d7944a-e0a7-4861-8668-1303d38b8fb6" providerId="ADAL" clId="{496CAB77-3072-4E9D-B040-960515A6791A}" dt="2024-02-13T11:53:04.822" v="754" actId="478"/>
          <ac:spMkLst>
            <pc:docMk/>
            <pc:sldMk cId="3460289213" sldId="1952"/>
            <ac:spMk id="2" creationId="{87C487E5-D60A-4E8F-509E-FA9C6459B599}"/>
          </ac:spMkLst>
        </pc:spChg>
        <pc:spChg chg="del mod">
          <ac:chgData name="Toril Grøtte" userId="98d7944a-e0a7-4861-8668-1303d38b8fb6" providerId="ADAL" clId="{496CAB77-3072-4E9D-B040-960515A6791A}" dt="2024-02-13T11:53:08.910" v="756"/>
          <ac:spMkLst>
            <pc:docMk/>
            <pc:sldMk cId="3460289213" sldId="1952"/>
            <ac:spMk id="3" creationId="{7A3F4EC6-41AC-C00D-6B4C-76654F955FD7}"/>
          </ac:spMkLst>
        </pc:spChg>
        <pc:spChg chg="add del mod">
          <ac:chgData name="Toril Grøtte" userId="98d7944a-e0a7-4861-8668-1303d38b8fb6" providerId="ADAL" clId="{496CAB77-3072-4E9D-B040-960515A6791A}" dt="2024-02-13T12:44:42.111" v="2121"/>
          <ac:spMkLst>
            <pc:docMk/>
            <pc:sldMk cId="3460289213" sldId="1952"/>
            <ac:spMk id="3" creationId="{D31D0747-92E3-7B3E-FE29-376D934D54D3}"/>
          </ac:spMkLst>
        </pc:spChg>
        <pc:spChg chg="add del mod">
          <ac:chgData name="Toril Grøtte" userId="98d7944a-e0a7-4861-8668-1303d38b8fb6" providerId="ADAL" clId="{496CAB77-3072-4E9D-B040-960515A6791A}" dt="2024-02-13T12:34:47.811" v="1229"/>
          <ac:spMkLst>
            <pc:docMk/>
            <pc:sldMk cId="3460289213" sldId="1952"/>
            <ac:spMk id="7" creationId="{F38E3C4F-892E-90E2-68CE-C545BB363C85}"/>
          </ac:spMkLst>
        </pc:spChg>
        <pc:spChg chg="add del mod">
          <ac:chgData name="Toril Grøtte" userId="98d7944a-e0a7-4861-8668-1303d38b8fb6" providerId="ADAL" clId="{496CAB77-3072-4E9D-B040-960515A6791A}" dt="2024-02-13T12:45:03.143" v="2125" actId="478"/>
          <ac:spMkLst>
            <pc:docMk/>
            <pc:sldMk cId="3460289213" sldId="1952"/>
            <ac:spMk id="8" creationId="{CB86F30C-56AC-AB49-A367-87420E725271}"/>
          </ac:spMkLst>
        </pc:spChg>
        <pc:spChg chg="add mod">
          <ac:chgData name="Toril Grøtte" userId="98d7944a-e0a7-4861-8668-1303d38b8fb6" providerId="ADAL" clId="{496CAB77-3072-4E9D-B040-960515A6791A}" dt="2024-02-13T12:49:14.894" v="2188" actId="113"/>
          <ac:spMkLst>
            <pc:docMk/>
            <pc:sldMk cId="3460289213" sldId="1952"/>
            <ac:spMk id="11" creationId="{7D4B81AA-A3D2-E7BD-2C94-DB2BC73ED223}"/>
          </ac:spMkLst>
        </pc:spChg>
        <pc:graphicFrameChg chg="add del mod">
          <ac:chgData name="Toril Grøtte" userId="98d7944a-e0a7-4861-8668-1303d38b8fb6" providerId="ADAL" clId="{496CAB77-3072-4E9D-B040-960515A6791A}" dt="2024-02-13T12:44:49.768" v="2123" actId="478"/>
          <ac:graphicFrameMkLst>
            <pc:docMk/>
            <pc:sldMk cId="3460289213" sldId="1952"/>
            <ac:graphicFrameMk id="4" creationId="{169D407D-B9E2-B09E-A7B3-0495D19CE2A5}"/>
          </ac:graphicFrameMkLst>
        </pc:graphicFrameChg>
        <pc:graphicFrameChg chg="add del mod modGraphic">
          <ac:chgData name="Toril Grøtte" userId="98d7944a-e0a7-4861-8668-1303d38b8fb6" providerId="ADAL" clId="{496CAB77-3072-4E9D-B040-960515A6791A}" dt="2024-02-13T12:46:01.587" v="2131" actId="478"/>
          <ac:graphicFrameMkLst>
            <pc:docMk/>
            <pc:sldMk cId="3460289213" sldId="1952"/>
            <ac:graphicFrameMk id="9" creationId="{A7282809-8A0F-1002-3951-97B61AFB71CB}"/>
          </ac:graphicFrameMkLst>
        </pc:graphicFrameChg>
        <pc:picChg chg="add del mod">
          <ac:chgData name="Toril Grøtte" userId="98d7944a-e0a7-4861-8668-1303d38b8fb6" providerId="ADAL" clId="{496CAB77-3072-4E9D-B040-960515A6791A}" dt="2024-02-13T12:45:38.869" v="2127" actId="478"/>
          <ac:picMkLst>
            <pc:docMk/>
            <pc:sldMk cId="3460289213" sldId="1952"/>
            <ac:picMk id="5" creationId="{15487DE8-4090-72F8-A432-CCEC769FD752}"/>
          </ac:picMkLst>
        </pc:picChg>
        <pc:picChg chg="add mod">
          <ac:chgData name="Toril Grøtte" userId="98d7944a-e0a7-4861-8668-1303d38b8fb6" providerId="ADAL" clId="{496CAB77-3072-4E9D-B040-960515A6791A}" dt="2024-02-13T12:46:38.448" v="2135" actId="14100"/>
          <ac:picMkLst>
            <pc:docMk/>
            <pc:sldMk cId="3460289213" sldId="1952"/>
            <ac:picMk id="10" creationId="{BA4B3629-33DE-ED9B-191C-35DA5F4EE1F4}"/>
          </ac:picMkLst>
        </pc:picChg>
      </pc:sldChg>
      <pc:sldChg chg="del">
        <pc:chgData name="Toril Grøtte" userId="98d7944a-e0a7-4861-8668-1303d38b8fb6" providerId="ADAL" clId="{496CAB77-3072-4E9D-B040-960515A6791A}" dt="2024-02-13T11:00:43.037" v="28" actId="47"/>
        <pc:sldMkLst>
          <pc:docMk/>
          <pc:sldMk cId="3621822425" sldId="1952"/>
        </pc:sldMkLst>
      </pc:sldChg>
      <pc:sldChg chg="addSp delSp modSp new mod ord">
        <pc:chgData name="Toril Grøtte" userId="98d7944a-e0a7-4861-8668-1303d38b8fb6" providerId="ADAL" clId="{496CAB77-3072-4E9D-B040-960515A6791A}" dt="2024-02-13T12:56:53.750" v="2347" actId="14100"/>
        <pc:sldMkLst>
          <pc:docMk/>
          <pc:sldMk cId="1066545252" sldId="1953"/>
        </pc:sldMkLst>
        <pc:spChg chg="del mod">
          <ac:chgData name="Toril Grøtte" userId="98d7944a-e0a7-4861-8668-1303d38b8fb6" providerId="ADAL" clId="{496CAB77-3072-4E9D-B040-960515A6791A}" dt="2024-02-13T12:56:37.686" v="2341" actId="478"/>
          <ac:spMkLst>
            <pc:docMk/>
            <pc:sldMk cId="1066545252" sldId="1953"/>
            <ac:spMk id="2" creationId="{2FDFED3E-9018-A69E-5FF2-096078FD44EA}"/>
          </ac:spMkLst>
        </pc:spChg>
        <pc:spChg chg="del mod">
          <ac:chgData name="Toril Grøtte" userId="98d7944a-e0a7-4861-8668-1303d38b8fb6" providerId="ADAL" clId="{496CAB77-3072-4E9D-B040-960515A6791A}" dt="2024-02-13T12:56:41.462" v="2343" actId="478"/>
          <ac:spMkLst>
            <pc:docMk/>
            <pc:sldMk cId="1066545252" sldId="1953"/>
            <ac:spMk id="3" creationId="{5FA09604-DF2D-65E1-48DF-8DF7E9F3A759}"/>
          </ac:spMkLst>
        </pc:spChg>
        <pc:picChg chg="add mod">
          <ac:chgData name="Toril Grøtte" userId="98d7944a-e0a7-4861-8668-1303d38b8fb6" providerId="ADAL" clId="{496CAB77-3072-4E9D-B040-960515A6791A}" dt="2024-02-13T12:56:53.750" v="2347" actId="14100"/>
          <ac:picMkLst>
            <pc:docMk/>
            <pc:sldMk cId="1066545252" sldId="1953"/>
            <ac:picMk id="5" creationId="{979EBEFA-2184-E020-B7F3-65C8D2D06E8D}"/>
          </ac:picMkLst>
        </pc:picChg>
      </pc:sldChg>
      <pc:sldChg chg="del">
        <pc:chgData name="Toril Grøtte" userId="98d7944a-e0a7-4861-8668-1303d38b8fb6" providerId="ADAL" clId="{496CAB77-3072-4E9D-B040-960515A6791A}" dt="2024-02-13T11:00:40.329" v="26" actId="47"/>
        <pc:sldMkLst>
          <pc:docMk/>
          <pc:sldMk cId="1837537848" sldId="1953"/>
        </pc:sldMkLst>
      </pc:sldChg>
      <pc:sldChg chg="delSp modSp add mod ord">
        <pc:chgData name="Toril Grøtte" userId="98d7944a-e0a7-4861-8668-1303d38b8fb6" providerId="ADAL" clId="{496CAB77-3072-4E9D-B040-960515A6791A}" dt="2024-02-13T12:38:30.856" v="1558" actId="20577"/>
        <pc:sldMkLst>
          <pc:docMk/>
          <pc:sldMk cId="2687745877" sldId="1954"/>
        </pc:sldMkLst>
        <pc:spChg chg="mod">
          <ac:chgData name="Toril Grøtte" userId="98d7944a-e0a7-4861-8668-1303d38b8fb6" providerId="ADAL" clId="{496CAB77-3072-4E9D-B040-960515A6791A}" dt="2024-02-13T12:38:30.856" v="1558" actId="20577"/>
          <ac:spMkLst>
            <pc:docMk/>
            <pc:sldMk cId="2687745877" sldId="1954"/>
            <ac:spMk id="3" creationId="{44A734CB-D6A8-BFE5-30C0-6DB1B11CCC3D}"/>
          </ac:spMkLst>
        </pc:spChg>
        <pc:spChg chg="del mod">
          <ac:chgData name="Toril Grøtte" userId="98d7944a-e0a7-4861-8668-1303d38b8fb6" providerId="ADAL" clId="{496CAB77-3072-4E9D-B040-960515A6791A}" dt="2024-02-13T12:31:20.828" v="1188" actId="478"/>
          <ac:spMkLst>
            <pc:docMk/>
            <pc:sldMk cId="2687745877" sldId="1954"/>
            <ac:spMk id="6" creationId="{9219E774-AE7F-4471-AF7F-D1CB62D6BC79}"/>
          </ac:spMkLst>
        </pc:spChg>
        <pc:picChg chg="del">
          <ac:chgData name="Toril Grøtte" userId="98d7944a-e0a7-4861-8668-1303d38b8fb6" providerId="ADAL" clId="{496CAB77-3072-4E9D-B040-960515A6791A}" dt="2024-02-13T12:31:13.580" v="1184" actId="478"/>
          <ac:picMkLst>
            <pc:docMk/>
            <pc:sldMk cId="2687745877" sldId="1954"/>
            <ac:picMk id="4" creationId="{D089B9CF-C110-8CB6-61AB-826A7AF7A639}"/>
          </ac:picMkLst>
        </pc:picChg>
        <pc:picChg chg="del">
          <ac:chgData name="Toril Grøtte" userId="98d7944a-e0a7-4861-8668-1303d38b8fb6" providerId="ADAL" clId="{496CAB77-3072-4E9D-B040-960515A6791A}" dt="2024-02-13T12:31:16.285" v="1185" actId="478"/>
          <ac:picMkLst>
            <pc:docMk/>
            <pc:sldMk cId="2687745877" sldId="1954"/>
            <ac:picMk id="5" creationId="{92F7FF9F-FDC7-57CB-C964-38CB42A2275E}"/>
          </ac:picMkLst>
        </pc:picChg>
      </pc:sldChg>
      <pc:sldChg chg="del">
        <pc:chgData name="Toril Grøtte" userId="98d7944a-e0a7-4861-8668-1303d38b8fb6" providerId="ADAL" clId="{496CAB77-3072-4E9D-B040-960515A6791A}" dt="2024-02-13T11:00:40.751" v="27" actId="47"/>
        <pc:sldMkLst>
          <pc:docMk/>
          <pc:sldMk cId="2720292346" sldId="1954"/>
        </pc:sldMkLst>
      </pc:sldChg>
      <pc:sldChg chg="del">
        <pc:chgData name="Toril Grøtte" userId="98d7944a-e0a7-4861-8668-1303d38b8fb6" providerId="ADAL" clId="{496CAB77-3072-4E9D-B040-960515A6791A}" dt="2024-02-13T11:00:43.482" v="29" actId="47"/>
        <pc:sldMkLst>
          <pc:docMk/>
          <pc:sldMk cId="3060517348" sldId="1955"/>
        </pc:sldMkLst>
      </pc:sldChg>
      <pc:sldChg chg="addSp delSp modSp add mod">
        <pc:chgData name="Toril Grøtte" userId="98d7944a-e0a7-4861-8668-1303d38b8fb6" providerId="ADAL" clId="{496CAB77-3072-4E9D-B040-960515A6791A}" dt="2024-02-13T12:44:13.581" v="2120" actId="20577"/>
        <pc:sldMkLst>
          <pc:docMk/>
          <pc:sldMk cId="3450452546" sldId="1955"/>
        </pc:sldMkLst>
        <pc:spChg chg="mod">
          <ac:chgData name="Toril Grøtte" userId="98d7944a-e0a7-4861-8668-1303d38b8fb6" providerId="ADAL" clId="{496CAB77-3072-4E9D-B040-960515A6791A}" dt="2024-02-13T12:36:35.548" v="1396" actId="20577"/>
          <ac:spMkLst>
            <pc:docMk/>
            <pc:sldMk cId="3450452546" sldId="1955"/>
            <ac:spMk id="2" creationId="{C157C56F-5D27-2556-4D02-7021D5259DF5}"/>
          </ac:spMkLst>
        </pc:spChg>
        <pc:spChg chg="add mod">
          <ac:chgData name="Toril Grøtte" userId="98d7944a-e0a7-4861-8668-1303d38b8fb6" providerId="ADAL" clId="{496CAB77-3072-4E9D-B040-960515A6791A}" dt="2024-02-13T12:44:13.581" v="2120" actId="20577"/>
          <ac:spMkLst>
            <pc:docMk/>
            <pc:sldMk cId="3450452546" sldId="1955"/>
            <ac:spMk id="3" creationId="{4D2D0B8F-F299-72E6-00B5-1888CA61D0F0}"/>
          </ac:spMkLst>
        </pc:spChg>
        <pc:spChg chg="del">
          <ac:chgData name="Toril Grøtte" userId="98d7944a-e0a7-4861-8668-1303d38b8fb6" providerId="ADAL" clId="{496CAB77-3072-4E9D-B040-960515A6791A}" dt="2024-02-13T12:35:19.509" v="1243" actId="478"/>
          <ac:spMkLst>
            <pc:docMk/>
            <pc:sldMk cId="3450452546" sldId="1955"/>
            <ac:spMk id="6" creationId="{C583B37B-5BBA-C14F-F2D6-293CFAE92C21}"/>
          </ac:spMkLst>
        </pc:spChg>
        <pc:picChg chg="del">
          <ac:chgData name="Toril Grøtte" userId="98d7944a-e0a7-4861-8668-1303d38b8fb6" providerId="ADAL" clId="{496CAB77-3072-4E9D-B040-960515A6791A}" dt="2024-02-13T12:35:12.144" v="1241" actId="478"/>
          <ac:picMkLst>
            <pc:docMk/>
            <pc:sldMk cId="3450452546" sldId="1955"/>
            <ac:picMk id="4" creationId="{0AF20E99-F92E-56DC-2049-E93BB0F47529}"/>
          </ac:picMkLst>
        </pc:picChg>
        <pc:picChg chg="del">
          <ac:chgData name="Toril Grøtte" userId="98d7944a-e0a7-4861-8668-1303d38b8fb6" providerId="ADAL" clId="{496CAB77-3072-4E9D-B040-960515A6791A}" dt="2024-02-13T12:35:14.088" v="1242" actId="478"/>
          <ac:picMkLst>
            <pc:docMk/>
            <pc:sldMk cId="3450452546" sldId="1955"/>
            <ac:picMk id="5" creationId="{378ABA49-6151-6A56-3B15-F90468E56047}"/>
          </ac:picMkLst>
        </pc:picChg>
      </pc:sldChg>
      <pc:sldChg chg="addSp delSp modSp add mod ord">
        <pc:chgData name="Toril Grøtte" userId="98d7944a-e0a7-4861-8668-1303d38b8fb6" providerId="ADAL" clId="{496CAB77-3072-4E9D-B040-960515A6791A}" dt="2024-02-13T13:14:55.231" v="3031" actId="20577"/>
        <pc:sldMkLst>
          <pc:docMk/>
          <pc:sldMk cId="3361383842" sldId="1956"/>
        </pc:sldMkLst>
        <pc:spChg chg="mod">
          <ac:chgData name="Toril Grøtte" userId="98d7944a-e0a7-4861-8668-1303d38b8fb6" providerId="ADAL" clId="{496CAB77-3072-4E9D-B040-960515A6791A}" dt="2024-02-13T13:00:52.397" v="2573" actId="1076"/>
          <ac:spMkLst>
            <pc:docMk/>
            <pc:sldMk cId="3361383842" sldId="1956"/>
            <ac:spMk id="2" creationId="{778058E7-A9A4-AAF8-2AAA-676648B1E0E4}"/>
          </ac:spMkLst>
        </pc:spChg>
        <pc:spChg chg="mod">
          <ac:chgData name="Toril Grøtte" userId="98d7944a-e0a7-4861-8668-1303d38b8fb6" providerId="ADAL" clId="{496CAB77-3072-4E9D-B040-960515A6791A}" dt="2024-02-13T13:05:31.332" v="2918" actId="21"/>
          <ac:spMkLst>
            <pc:docMk/>
            <pc:sldMk cId="3361383842" sldId="1956"/>
            <ac:spMk id="3" creationId="{34F962FD-A8A1-31B9-8D53-6D8F9428F510}"/>
          </ac:spMkLst>
        </pc:spChg>
        <pc:spChg chg="add mod">
          <ac:chgData name="Toril Grøtte" userId="98d7944a-e0a7-4861-8668-1303d38b8fb6" providerId="ADAL" clId="{496CAB77-3072-4E9D-B040-960515A6791A}" dt="2024-02-13T13:14:55.231" v="3031" actId="20577"/>
          <ac:spMkLst>
            <pc:docMk/>
            <pc:sldMk cId="3361383842" sldId="1956"/>
            <ac:spMk id="6" creationId="{D9087C83-FECA-1EC6-9CCA-621892967FF8}"/>
          </ac:spMkLst>
        </pc:spChg>
        <pc:spChg chg="add mod">
          <ac:chgData name="Toril Grøtte" userId="98d7944a-e0a7-4861-8668-1303d38b8fb6" providerId="ADAL" clId="{496CAB77-3072-4E9D-B040-960515A6791A}" dt="2024-02-13T13:05:38.235" v="2920" actId="1076"/>
          <ac:spMkLst>
            <pc:docMk/>
            <pc:sldMk cId="3361383842" sldId="1956"/>
            <ac:spMk id="8" creationId="{1ABEB44D-5100-101A-B305-459D683BE5B2}"/>
          </ac:spMkLst>
        </pc:spChg>
        <pc:picChg chg="add del">
          <ac:chgData name="Toril Grøtte" userId="98d7944a-e0a7-4861-8668-1303d38b8fb6" providerId="ADAL" clId="{496CAB77-3072-4E9D-B040-960515A6791A}" dt="2024-02-13T13:01:09.796" v="2577" actId="478"/>
          <ac:picMkLst>
            <pc:docMk/>
            <pc:sldMk cId="3361383842" sldId="1956"/>
            <ac:picMk id="5" creationId="{6C2E1F24-762B-9483-7F90-42AD527E29A7}"/>
          </ac:picMkLst>
        </pc:picChg>
      </pc:sldChg>
      <pc:sldChg chg="addSp delSp modSp new mod ord">
        <pc:chgData name="Toril Grøtte" userId="98d7944a-e0a7-4861-8668-1303d38b8fb6" providerId="ADAL" clId="{496CAB77-3072-4E9D-B040-960515A6791A}" dt="2024-02-13T13:20:58.560" v="3064"/>
        <pc:sldMkLst>
          <pc:docMk/>
          <pc:sldMk cId="3788032343" sldId="1957"/>
        </pc:sldMkLst>
        <pc:spChg chg="del">
          <ac:chgData name="Toril Grøtte" userId="98d7944a-e0a7-4861-8668-1303d38b8fb6" providerId="ADAL" clId="{496CAB77-3072-4E9D-B040-960515A6791A}" dt="2024-02-13T13:15:58.682" v="3033" actId="478"/>
          <ac:spMkLst>
            <pc:docMk/>
            <pc:sldMk cId="3788032343" sldId="1957"/>
            <ac:spMk id="2" creationId="{90B726F5-2969-8C21-A1A6-04330FEF6E27}"/>
          </ac:spMkLst>
        </pc:spChg>
        <pc:spChg chg="del">
          <ac:chgData name="Toril Grøtte" userId="98d7944a-e0a7-4861-8668-1303d38b8fb6" providerId="ADAL" clId="{496CAB77-3072-4E9D-B040-960515A6791A}" dt="2024-02-13T13:16:01.099" v="3034"/>
          <ac:spMkLst>
            <pc:docMk/>
            <pc:sldMk cId="3788032343" sldId="1957"/>
            <ac:spMk id="3" creationId="{C44C78C5-3657-0614-7855-E3E163CF564F}"/>
          </ac:spMkLst>
        </pc:spChg>
        <pc:spChg chg="add del mod">
          <ac:chgData name="Toril Grøtte" userId="98d7944a-e0a7-4861-8668-1303d38b8fb6" providerId="ADAL" clId="{496CAB77-3072-4E9D-B040-960515A6791A}" dt="2024-02-13T13:17:01.803" v="3038" actId="478"/>
          <ac:spMkLst>
            <pc:docMk/>
            <pc:sldMk cId="3788032343" sldId="1957"/>
            <ac:spMk id="6" creationId="{4E0EF566-DB0B-F2BB-6838-7C47AA6EF861}"/>
          </ac:spMkLst>
        </pc:spChg>
        <pc:graphicFrameChg chg="add del mod modGraphic">
          <ac:chgData name="Toril Grøtte" userId="98d7944a-e0a7-4861-8668-1303d38b8fb6" providerId="ADAL" clId="{496CAB77-3072-4E9D-B040-960515A6791A}" dt="2024-02-13T13:16:59.572" v="3037" actId="478"/>
          <ac:graphicFrameMkLst>
            <pc:docMk/>
            <pc:sldMk cId="3788032343" sldId="1957"/>
            <ac:graphicFrameMk id="4" creationId="{9A8EF7DF-5C52-AC6D-8E9E-F466B7B7D12F}"/>
          </ac:graphicFrameMkLst>
        </pc:graphicFrameChg>
        <pc:graphicFrameChg chg="add del mod modGraphic">
          <ac:chgData name="Toril Grøtte" userId="98d7944a-e0a7-4861-8668-1303d38b8fb6" providerId="ADAL" clId="{496CAB77-3072-4E9D-B040-960515A6791A}" dt="2024-02-13T13:17:14.446" v="3043" actId="478"/>
          <ac:graphicFrameMkLst>
            <pc:docMk/>
            <pc:sldMk cId="3788032343" sldId="1957"/>
            <ac:graphicFrameMk id="7" creationId="{A180F675-9BCF-D6FA-DCBF-ED47C2F0B977}"/>
          </ac:graphicFrameMkLst>
        </pc:graphicFrameChg>
        <pc:graphicFrameChg chg="add mod modGraphic">
          <ac:chgData name="Toril Grøtte" userId="98d7944a-e0a7-4861-8668-1303d38b8fb6" providerId="ADAL" clId="{496CAB77-3072-4E9D-B040-960515A6791A}" dt="2024-02-13T13:18:02.979" v="3049" actId="255"/>
          <ac:graphicFrameMkLst>
            <pc:docMk/>
            <pc:sldMk cId="3788032343" sldId="1957"/>
            <ac:graphicFrameMk id="8" creationId="{DFBFFD96-DF91-C315-B327-327D34DD7A21}"/>
          </ac:graphicFrameMkLst>
        </pc:graphicFrameChg>
      </pc:sldChg>
      <pc:sldChg chg="addSp delSp modSp new del mod">
        <pc:chgData name="Toril Grøtte" userId="98d7944a-e0a7-4861-8668-1303d38b8fb6" providerId="ADAL" clId="{496CAB77-3072-4E9D-B040-960515A6791A}" dt="2024-02-13T13:29:44.815" v="3065" actId="47"/>
        <pc:sldMkLst>
          <pc:docMk/>
          <pc:sldMk cId="246068974" sldId="1958"/>
        </pc:sldMkLst>
        <pc:spChg chg="del">
          <ac:chgData name="Toril Grøtte" userId="98d7944a-e0a7-4861-8668-1303d38b8fb6" providerId="ADAL" clId="{496CAB77-3072-4E9D-B040-960515A6791A}" dt="2024-02-13T13:19:32.104" v="3051" actId="478"/>
          <ac:spMkLst>
            <pc:docMk/>
            <pc:sldMk cId="246068974" sldId="1958"/>
            <ac:spMk id="2" creationId="{53E751F7-1B90-14C9-CD4D-FD8599BAD4F7}"/>
          </ac:spMkLst>
        </pc:spChg>
        <pc:spChg chg="del">
          <ac:chgData name="Toril Grøtte" userId="98d7944a-e0a7-4861-8668-1303d38b8fb6" providerId="ADAL" clId="{496CAB77-3072-4E9D-B040-960515A6791A}" dt="2024-02-13T13:19:34.421" v="3052" actId="478"/>
          <ac:spMkLst>
            <pc:docMk/>
            <pc:sldMk cId="246068974" sldId="1958"/>
            <ac:spMk id="3" creationId="{10F419D2-2E29-D0B3-48AC-7F56E2C543E7}"/>
          </ac:spMkLst>
        </pc:spChg>
        <pc:graphicFrameChg chg="add del mod modGraphic">
          <ac:chgData name="Toril Grøtte" userId="98d7944a-e0a7-4861-8668-1303d38b8fb6" providerId="ADAL" clId="{496CAB77-3072-4E9D-B040-960515A6791A}" dt="2024-02-13T13:20:01.086" v="3057" actId="478"/>
          <ac:graphicFrameMkLst>
            <pc:docMk/>
            <pc:sldMk cId="246068974" sldId="1958"/>
            <ac:graphicFrameMk id="4" creationId="{103A1959-3E4D-350E-1159-C050EADB2BFA}"/>
          </ac:graphicFrameMkLst>
        </pc:graphicFrameChg>
        <pc:graphicFrameChg chg="add del mod modGraphic">
          <ac:chgData name="Toril Grøtte" userId="98d7944a-e0a7-4861-8668-1303d38b8fb6" providerId="ADAL" clId="{496CAB77-3072-4E9D-B040-960515A6791A}" dt="2024-02-13T13:20:55.004" v="3062" actId="478"/>
          <ac:graphicFrameMkLst>
            <pc:docMk/>
            <pc:sldMk cId="246068974" sldId="1958"/>
            <ac:graphicFrameMk id="5" creationId="{36BF656F-9CA7-55AC-467B-0C2148F11F70}"/>
          </ac:graphicFrameMkLst>
        </pc:graphicFrameChg>
      </pc:sldChg>
      <pc:sldChg chg="delSp modSp new mod">
        <pc:chgData name="Toril Grøtte" userId="98d7944a-e0a7-4861-8668-1303d38b8fb6" providerId="ADAL" clId="{496CAB77-3072-4E9D-B040-960515A6791A}" dt="2024-02-13T13:43:15.180" v="3384" actId="14100"/>
        <pc:sldMkLst>
          <pc:docMk/>
          <pc:sldMk cId="408270133" sldId="1958"/>
        </pc:sldMkLst>
        <pc:spChg chg="mod">
          <ac:chgData name="Toril Grøtte" userId="98d7944a-e0a7-4861-8668-1303d38b8fb6" providerId="ADAL" clId="{496CAB77-3072-4E9D-B040-960515A6791A}" dt="2024-02-13T13:43:15.180" v="3384" actId="14100"/>
          <ac:spMkLst>
            <pc:docMk/>
            <pc:sldMk cId="408270133" sldId="1958"/>
            <ac:spMk id="2" creationId="{A6CD3A80-4B68-3A69-DA5D-D9841F05CC22}"/>
          </ac:spMkLst>
        </pc:spChg>
        <pc:spChg chg="del mod">
          <ac:chgData name="Toril Grøtte" userId="98d7944a-e0a7-4861-8668-1303d38b8fb6" providerId="ADAL" clId="{496CAB77-3072-4E9D-B040-960515A6791A}" dt="2024-02-13T13:43:09.940" v="3383" actId="478"/>
          <ac:spMkLst>
            <pc:docMk/>
            <pc:sldMk cId="408270133" sldId="1958"/>
            <ac:spMk id="3" creationId="{9EFB8D8E-08ED-C161-CCC5-1139D05B8524}"/>
          </ac:spMkLst>
        </pc:spChg>
      </pc:sldChg>
      <pc:sldChg chg="modSp new del mod ord">
        <pc:chgData name="Toril Grøtte" userId="98d7944a-e0a7-4861-8668-1303d38b8fb6" providerId="ADAL" clId="{496CAB77-3072-4E9D-B040-960515A6791A}" dt="2024-02-13T13:41:09.302" v="3287" actId="47"/>
        <pc:sldMkLst>
          <pc:docMk/>
          <pc:sldMk cId="1073921630" sldId="1958"/>
        </pc:sldMkLst>
        <pc:spChg chg="mod">
          <ac:chgData name="Toril Grøtte" userId="98d7944a-e0a7-4861-8668-1303d38b8fb6" providerId="ADAL" clId="{496CAB77-3072-4E9D-B040-960515A6791A}" dt="2024-02-13T13:33:27.532" v="3133" actId="20577"/>
          <ac:spMkLst>
            <pc:docMk/>
            <pc:sldMk cId="1073921630" sldId="1958"/>
            <ac:spMk id="2" creationId="{DD990A68-B4EA-E808-160A-3E4D0C7598EC}"/>
          </ac:spMkLst>
        </pc:spChg>
        <pc:spChg chg="mod">
          <ac:chgData name="Toril Grøtte" userId="98d7944a-e0a7-4861-8668-1303d38b8fb6" providerId="ADAL" clId="{496CAB77-3072-4E9D-B040-960515A6791A}" dt="2024-02-13T13:41:02.940" v="3286" actId="6549"/>
          <ac:spMkLst>
            <pc:docMk/>
            <pc:sldMk cId="1073921630" sldId="1958"/>
            <ac:spMk id="3" creationId="{E98556D2-830D-0B7D-CFD7-3634ACA25A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5A7986F-FA6D-4D14-9754-AACB08557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40F09-2933-4065-A94D-37D0999E77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27567F-A480-49BF-A44D-282DED6356AB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2A0C377-901D-4F01-A45F-697A36E1A6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0A5A959-1149-4ABE-BC4A-C9F51D932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05C9B4-72EE-4C75-9C44-2CD555D607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CC4B5A-A8A5-4467-81EB-90FEC331B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3FA1A1-3998-4A64-8897-DA0837F9B1C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4237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8934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lysbilde 1">
            <a:extLst>
              <a:ext uri="{FF2B5EF4-FFF2-40B4-BE49-F238E27FC236}">
                <a16:creationId xmlns:a16="http://schemas.microsoft.com/office/drawing/2014/main" id="{335E05D7-50C9-4B2F-8310-1D554771B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ssholder for notater 2">
            <a:extLst>
              <a:ext uri="{FF2B5EF4-FFF2-40B4-BE49-F238E27FC236}">
                <a16:creationId xmlns:a16="http://schemas.microsoft.com/office/drawing/2014/main" id="{23624910-EF65-17B1-7E31-062C32596C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12292" name="Plassholder for lysbildenummer 3">
            <a:extLst>
              <a:ext uri="{FF2B5EF4-FFF2-40B4-BE49-F238E27FC236}">
                <a16:creationId xmlns:a16="http://schemas.microsoft.com/office/drawing/2014/main" id="{515E3A7A-9CBA-D82E-A077-14099C2D6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91253A-A8CE-40FC-A798-15A877FB0153}" type="slidenum">
              <a:rPr lang="nb-NO" altLang="nb-NO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nb-NO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9210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DAD6D-A6A1-2B4C-BA68-50ED9FB50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DC70B37-4298-3BD2-66BF-60DA0B267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570B55F-83CC-934D-6EF5-00DC35C98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FE675C-09A8-CA76-60EC-C969882B9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3292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2169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F18E6-F975-1B74-3551-BBFB9BC18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9CBF4D1-BB1A-C98C-EAA4-0EA0DF248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C3AA3A6-880E-9664-6DDB-5DFDB782F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05965C-0675-49F6-F533-FCF6D54D7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9750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E6E2A-CFD1-F938-0B14-817A2099D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E422124-8846-F07B-E39D-4BBB96517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067DF9B-4A42-B0F4-6CE2-3ED9C3EE5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1B32E6-70E8-BFE3-49AF-D01A0B11A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6144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mside - d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B0112B22-3B69-4F3D-924D-19B24F23A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6966B6D-E3FC-4EAE-B796-908BF57D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98F2230-DF50-43BC-A815-3F0B66251A00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58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2">
            <a:extLst>
              <a:ext uri="{FF2B5EF4-FFF2-40B4-BE49-F238E27FC236}">
                <a16:creationId xmlns:a16="http://schemas.microsoft.com/office/drawing/2014/main" id="{90A56346-6096-4EDC-A82F-E44EC12A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74CC-0F8D-4D91-8707-6D9B2D2C3B84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76DE818B-92B0-4997-8B47-2B394B50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AFCA4FCB-D931-4169-8623-0853ABF4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C0B79-12EC-4A9C-8B5C-6E298A7E104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275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emside - 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C7D7B8CA-09C8-457A-BEB4-615065EC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B1C78F83-0C35-4E45-A38B-B4045BF3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9AA0D8-C4F9-453F-8FBC-4573F4211BD1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62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emside - e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230E56C9-A11C-4722-BE01-12420FD45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DCC4951-F231-4E97-A802-9E2D8B8A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22170B-3566-4CD0-BF81-C1632E238BF0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39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Fremside - 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0752C7EC-8C0A-4952-94C1-2882A3C8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2B1ED2D-9A27-42A8-ADED-10C310AA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79F6A33-7F3A-489B-A1C2-3A15D2DC788C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60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Fremside - g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A3ED078A-6CB5-46EF-900D-CBA4DEAC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C69FD68-6623-4995-B2E6-6E91FBAB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322C59-91DE-460D-94F2-FBA36229ED1B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21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Fremside - trak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0BD91ECE-69D6-49C5-BDB6-1407A5AB9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751D0A0-21A4-45BE-82C8-0EBD7B60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625BE19-0090-41C0-BC5F-5ECC3B7063AF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15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B5CE3022-1504-4239-9713-01EE0B19CFCC}"/>
              </a:ext>
            </a:extLst>
          </p:cNvPr>
          <p:cNvSpPr txBox="1">
            <a:spLocks/>
          </p:cNvSpPr>
          <p:nvPr/>
        </p:nvSpPr>
        <p:spPr>
          <a:xfrm>
            <a:off x="1333500" y="4362450"/>
            <a:ext cx="9620251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b-NO" sz="2800">
                <a:ea typeface="+mj-ea"/>
                <a:cs typeface="+mj-cs"/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1333467" y="5005414"/>
            <a:ext cx="9525067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792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skriveside.jpg">
            <a:extLst>
              <a:ext uri="{FF2B5EF4-FFF2-40B4-BE49-F238E27FC236}">
                <a16:creationId xmlns:a16="http://schemas.microsoft.com/office/drawing/2014/main" id="{6D1B0844-54B3-471D-BA5F-2BBFD401D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6B765DF-A0AA-40F1-B756-60C5ED27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C55E822-3B2E-4F29-B7A0-D87874140B1E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85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 descr="MGK_powerpoint_skriveside.jpg">
            <a:extLst>
              <a:ext uri="{FF2B5EF4-FFF2-40B4-BE49-F238E27FC236}">
                <a16:creationId xmlns:a16="http://schemas.microsoft.com/office/drawing/2014/main" id="{A01DF862-9DDF-40DE-A8E4-0FFF6A89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928670"/>
            <a:ext cx="10248933" cy="631844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47625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/>
          </p:nvPr>
        </p:nvSpPr>
        <p:spPr>
          <a:xfrm>
            <a:off x="6477001" y="1571625"/>
            <a:ext cx="5143500" cy="4071938"/>
          </a:xfrm>
          <a:ln>
            <a:solidFill>
              <a:srgbClr val="325D27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D669F8B-52EE-4C21-A2AC-43672598CD5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30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FF53DC8-5082-484B-838D-075746A78DAE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58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DF1DA041-DB02-48AB-A2E3-CFE08CCD01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6715C6ED-1E50-491D-BD16-0AD656E3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B33C55-C1D1-4D79-B81E-064EECFEC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2ECF60-43DF-41F1-B364-93425419F38D}" type="datetimeFigureOut">
              <a:rPr lang="nb-NO"/>
              <a:pPr>
                <a:defRPr/>
              </a:pPr>
              <a:t>15.02.2024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61A121-8812-4A55-9D50-88044D187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CCA4F4-0FD6-4F2E-BEA4-B6A53E76E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5F3BEC-D2E6-42B5-ADB4-36BA411886B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8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>
            <a:extLst>
              <a:ext uri="{FF2B5EF4-FFF2-40B4-BE49-F238E27FC236}">
                <a16:creationId xmlns:a16="http://schemas.microsoft.com/office/drawing/2014/main" id="{5F2F11E4-9075-4395-9C1E-A547430C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8922" y="3598223"/>
            <a:ext cx="4214813" cy="101835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nb-NO" altLang="nb-NO" dirty="0">
                <a:latin typeface="Helvetica"/>
                <a:cs typeface="Helvetica"/>
              </a:rPr>
            </a:br>
            <a:r>
              <a:rPr lang="nb-NO" altLang="nb-NO" dirty="0">
                <a:latin typeface="Helvetica"/>
                <a:cs typeface="Helvetica"/>
              </a:rPr>
              <a:t>Orienteringer fra oppvekst</a:t>
            </a:r>
            <a:br>
              <a:rPr lang="nb-NO" altLang="nb-NO" dirty="0">
                <a:latin typeface="Helvetica"/>
                <a:cs typeface="Helvetica"/>
              </a:rPr>
            </a:br>
            <a:br>
              <a:rPr lang="nb-NO" altLang="nb-NO" dirty="0">
                <a:latin typeface="Helvetica"/>
                <a:cs typeface="Helvetica"/>
              </a:rPr>
            </a:br>
            <a:r>
              <a:rPr lang="nb-NO" altLang="nb-NO" dirty="0">
                <a:latin typeface="Helvetica"/>
                <a:cs typeface="Helvetica"/>
              </a:rPr>
              <a:t>HOK-utvalg 15.02.2024</a:t>
            </a:r>
            <a:endParaRPr lang="nb-NO" altLang="nb-NO" dirty="0"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BA4B3629-33DE-ED9B-191C-35DA5F4E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69" y="411513"/>
            <a:ext cx="9404102" cy="444742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D4B81AA-A3D2-E7BD-2C94-DB2BC73ED223}"/>
              </a:ext>
            </a:extLst>
          </p:cNvPr>
          <p:cNvSpPr txBox="1"/>
          <p:nvPr/>
        </p:nvSpPr>
        <p:spPr>
          <a:xfrm>
            <a:off x="6733310" y="4963885"/>
            <a:ext cx="327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/>
              <a:t>Felles barnehage 22 741 000</a:t>
            </a:r>
          </a:p>
          <a:p>
            <a:pPr algn="r"/>
            <a:r>
              <a:rPr lang="nb-NO" sz="1400" b="1" dirty="0"/>
              <a:t>Totalt 64 753 599</a:t>
            </a:r>
          </a:p>
        </p:txBody>
      </p:sp>
    </p:spTree>
    <p:extLst>
      <p:ext uri="{BB962C8B-B14F-4D97-AF65-F5344CB8AC3E}">
        <p14:creationId xmlns:p14="http://schemas.microsoft.com/office/powerpoint/2010/main" val="346028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79EBEFA-2184-E020-B7F3-65C8D2D0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29" y="252039"/>
            <a:ext cx="9233971" cy="59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4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07EBB-4213-48B9-8F74-59F8DED5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8058E7-A9A4-AAF8-2AAA-676648B1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33" y="206345"/>
            <a:ext cx="10248933" cy="703282"/>
          </a:xfrm>
        </p:spPr>
        <p:txBody>
          <a:bodyPr/>
          <a:lstStyle/>
          <a:p>
            <a:r>
              <a:rPr lang="nb-NO" dirty="0"/>
              <a:t>Fordelingsmodell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F962FD-A8A1-31B9-8D53-6D8F9428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33" y="909626"/>
            <a:ext cx="4847642" cy="4992409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Utgangspunkt</a:t>
            </a:r>
          </a:p>
          <a:p>
            <a:r>
              <a:rPr lang="nb-NO" sz="1800" dirty="0"/>
              <a:t>Elevtall og klassetall pr. skole pr. skoleår</a:t>
            </a:r>
          </a:p>
          <a:p>
            <a:r>
              <a:rPr lang="nb-NO" sz="1800" dirty="0"/>
              <a:t>1 time pr. klasse pr. time</a:t>
            </a:r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sz="1800" dirty="0"/>
              <a:t>Avtalefestede timer:</a:t>
            </a:r>
          </a:p>
          <a:p>
            <a:r>
              <a:rPr lang="nb-NO" sz="1800" dirty="0"/>
              <a:t>Livsfasetiltak</a:t>
            </a:r>
          </a:p>
          <a:p>
            <a:r>
              <a:rPr lang="nb-NO" sz="1800" dirty="0"/>
              <a:t>Byrdefull undervisning</a:t>
            </a:r>
          </a:p>
          <a:p>
            <a:r>
              <a:rPr lang="nb-NO" sz="1800" dirty="0"/>
              <a:t>Rådgiver/sosiallærer</a:t>
            </a:r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sz="1800" dirty="0"/>
              <a:t>Andre timer:</a:t>
            </a:r>
          </a:p>
          <a:p>
            <a:r>
              <a:rPr lang="nb-NO" sz="1800" dirty="0"/>
              <a:t>Særskilt norsk</a:t>
            </a:r>
          </a:p>
          <a:p>
            <a:r>
              <a:rPr lang="nb-NO" sz="1800" dirty="0"/>
              <a:t>Valgfag/språklig fordypning</a:t>
            </a:r>
          </a:p>
          <a:p>
            <a:r>
              <a:rPr lang="nb-NO" sz="1800" dirty="0"/>
              <a:t>Ekstra deling i mat/helse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9087C83-FECA-1EC6-9CCA-621892967FF8}"/>
              </a:ext>
            </a:extLst>
          </p:cNvPr>
          <p:cNvSpPr txBox="1">
            <a:spLocks/>
          </p:cNvSpPr>
          <p:nvPr/>
        </p:nvSpPr>
        <p:spPr bwMode="auto">
          <a:xfrm>
            <a:off x="6372826" y="909627"/>
            <a:ext cx="4657372" cy="404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Lønnskostnader</a:t>
            </a:r>
          </a:p>
          <a:p>
            <a:r>
              <a:rPr lang="nb-NO" sz="1800" dirty="0" err="1"/>
              <a:t>Gj</a:t>
            </a:r>
            <a:r>
              <a:rPr lang="nb-NO" sz="1800" dirty="0"/>
              <a:t>. Snitt lønn pr. yrkesgruppe pr skole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Timer til </a:t>
            </a:r>
            <a:r>
              <a:rPr lang="nb-NO" sz="1800" dirty="0" err="1"/>
              <a:t>spes.ped</a:t>
            </a:r>
            <a:r>
              <a:rPr lang="nb-NO" sz="1800" dirty="0"/>
              <a:t>:</a:t>
            </a:r>
          </a:p>
          <a:p>
            <a:pPr marL="0" indent="0">
              <a:buNone/>
            </a:pPr>
            <a:r>
              <a:rPr lang="nb-NO" sz="1800" dirty="0"/>
              <a:t>Barnetrinn + 20% av fastlønn</a:t>
            </a:r>
          </a:p>
          <a:p>
            <a:pPr marL="0" indent="0">
              <a:buNone/>
            </a:pPr>
            <a:r>
              <a:rPr lang="nb-NO" sz="1800" dirty="0" err="1"/>
              <a:t>U.Trinn</a:t>
            </a:r>
            <a:r>
              <a:rPr lang="nb-NO" sz="1800" dirty="0"/>
              <a:t> + 40% av fastlønn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Administrasjon:</a:t>
            </a:r>
          </a:p>
          <a:p>
            <a:pPr marL="0" indent="0">
              <a:buNone/>
            </a:pPr>
            <a:r>
              <a:rPr lang="nb-NO" sz="1800" dirty="0"/>
              <a:t>Beregnes på bakgrunn av elevtall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SFO:</a:t>
            </a:r>
          </a:p>
          <a:p>
            <a:pPr marL="0" indent="0">
              <a:buNone/>
            </a:pPr>
            <a:r>
              <a:rPr lang="nb-NO" sz="1800" dirty="0"/>
              <a:t>Beregnes ut fra elevtall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1800" dirty="0"/>
          </a:p>
          <a:p>
            <a:pPr marL="0" indent="0">
              <a:buFont typeface="Arial" panose="020B0604020202020204" pitchFamily="34" charset="0"/>
              <a:buNone/>
            </a:pPr>
            <a:endParaRPr lang="nb-NO" sz="24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ABEB44D-5100-101A-B305-459D683BE5B2}"/>
              </a:ext>
            </a:extLst>
          </p:cNvPr>
          <p:cNvSpPr txBox="1"/>
          <p:nvPr/>
        </p:nvSpPr>
        <p:spPr>
          <a:xfrm>
            <a:off x="2241468" y="5348038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800" dirty="0"/>
              <a:t>Danner grunnlag for lønnsbudsjett til den enkelte skole</a:t>
            </a:r>
          </a:p>
        </p:txBody>
      </p:sp>
    </p:spTree>
    <p:extLst>
      <p:ext uri="{BB962C8B-B14F-4D97-AF65-F5344CB8AC3E}">
        <p14:creationId xmlns:p14="http://schemas.microsoft.com/office/powerpoint/2010/main" val="336138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DFBFFD96-DF91-C315-B327-327D34DD7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5750"/>
              </p:ext>
            </p:extLst>
          </p:nvPr>
        </p:nvGraphicFramePr>
        <p:xfrm>
          <a:off x="851889" y="600269"/>
          <a:ext cx="10417796" cy="4969260"/>
        </p:xfrm>
        <a:graphic>
          <a:graphicData uri="http://schemas.openxmlformats.org/drawingml/2006/table">
            <a:tbl>
              <a:tblPr/>
              <a:tblGrid>
                <a:gridCol w="3483764">
                  <a:extLst>
                    <a:ext uri="{9D8B030D-6E8A-4147-A177-3AD203B41FA5}">
                      <a16:colId xmlns:a16="http://schemas.microsoft.com/office/drawing/2014/main" val="207957308"/>
                    </a:ext>
                  </a:extLst>
                </a:gridCol>
                <a:gridCol w="1155672">
                  <a:extLst>
                    <a:ext uri="{9D8B030D-6E8A-4147-A177-3AD203B41FA5}">
                      <a16:colId xmlns:a16="http://schemas.microsoft.com/office/drawing/2014/main" val="4156019695"/>
                    </a:ext>
                  </a:extLst>
                </a:gridCol>
                <a:gridCol w="1155672">
                  <a:extLst>
                    <a:ext uri="{9D8B030D-6E8A-4147-A177-3AD203B41FA5}">
                      <a16:colId xmlns:a16="http://schemas.microsoft.com/office/drawing/2014/main" val="3240949321"/>
                    </a:ext>
                  </a:extLst>
                </a:gridCol>
                <a:gridCol w="1155672">
                  <a:extLst>
                    <a:ext uri="{9D8B030D-6E8A-4147-A177-3AD203B41FA5}">
                      <a16:colId xmlns:a16="http://schemas.microsoft.com/office/drawing/2014/main" val="1871237716"/>
                    </a:ext>
                  </a:extLst>
                </a:gridCol>
                <a:gridCol w="1155672">
                  <a:extLst>
                    <a:ext uri="{9D8B030D-6E8A-4147-A177-3AD203B41FA5}">
                      <a16:colId xmlns:a16="http://schemas.microsoft.com/office/drawing/2014/main" val="3175506522"/>
                    </a:ext>
                  </a:extLst>
                </a:gridCol>
                <a:gridCol w="1155672">
                  <a:extLst>
                    <a:ext uri="{9D8B030D-6E8A-4147-A177-3AD203B41FA5}">
                      <a16:colId xmlns:a16="http://schemas.microsoft.com/office/drawing/2014/main" val="64879886"/>
                    </a:ext>
                  </a:extLst>
                </a:gridCol>
                <a:gridCol w="1155672">
                  <a:extLst>
                    <a:ext uri="{9D8B030D-6E8A-4147-A177-3AD203B41FA5}">
                      <a16:colId xmlns:a16="http://schemas.microsoft.com/office/drawing/2014/main" val="3851931960"/>
                    </a:ext>
                  </a:extLst>
                </a:gridCol>
              </a:tblGrid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Spesifisering: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Budal skole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Støren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Soknedal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Singsås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Støren u.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effectLst/>
                          <a:latin typeface="Garamond" panose="02020404030301010803" pitchFamily="18" charset="0"/>
                        </a:rPr>
                        <a:t>Felles skole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51302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Administrasjonsressurs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568 715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2 800 530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1 739 308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900 543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1 718 664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72527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Lærerressurs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2 286 325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11 207 288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6 972 138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3 022 225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9 549 622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930687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Faste tillegg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103 512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483 057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310 537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138 016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310 537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816146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Livsfase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54 069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254 161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78 094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208 510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507 468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022276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Byrdefull ressurs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80 967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563 564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320 938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133 410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515 157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15853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SFO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208 239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2 673 300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1 435 547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275 746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76210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Tilpasset opplæring/spesialundervisning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457 265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2 241 458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1 394 428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604 445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3 819 849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12029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Særskilt norsk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23428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Rådgiverressurs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        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622 801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02884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Skyss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500 872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648 832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850 496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499 776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2 016 640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08131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Deling MH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38 620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100 858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  78 094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233257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Drift/styrking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813 238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5 418 750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3 188 300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1 325 339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4 331 597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064081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Grunnbeløp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300 000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737 000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300 000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300 000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1 330 000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76836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Særskilt tilbud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Garamond" panose="02020404030301010803" pitchFamily="18" charset="0"/>
                        </a:rPr>
                        <a:t>500 000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84572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Miljøarbeider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  604 500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59457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Ekstra delingskostnad u-skolen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      1 038 002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16545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Voksenopplæringen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effectLst/>
                          <a:latin typeface="Garamond" panose="02020404030301010803" pitchFamily="18" charset="0"/>
                        </a:rPr>
                        <a:t>      1 047 656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81333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>
                          <a:effectLst/>
                          <a:latin typeface="Garamond" panose="02020404030301010803" pitchFamily="18" charset="0"/>
                        </a:rPr>
                        <a:t>Totalt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effectLst/>
                          <a:latin typeface="Garamond" panose="02020404030301010803" pitchFamily="18" charset="0"/>
                        </a:rPr>
                        <a:t>5 411 822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27 628 796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16 667 879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7 408 010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27 412 493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effectLst/>
                          <a:latin typeface="Garamond" panose="02020404030301010803" pitchFamily="18" charset="0"/>
                        </a:rPr>
                        <a:t>      2 950 000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88981"/>
                  </a:ext>
                </a:extLst>
              </a:tr>
              <a:tr h="24846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effectLst/>
                          <a:latin typeface="Garamond" panose="02020404030301010803" pitchFamily="18" charset="0"/>
                        </a:rPr>
                        <a:t>Avrundet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Garamond" panose="02020404030301010803" pitchFamily="18" charset="0"/>
                        </a:rPr>
                        <a:t>5 412 000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Garamond" panose="02020404030301010803" pitchFamily="18" charset="0"/>
                        </a:rPr>
                        <a:t>27 629 000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Garamond" panose="02020404030301010803" pitchFamily="18" charset="0"/>
                        </a:rPr>
                        <a:t>16 668 000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Garamond" panose="02020404030301010803" pitchFamily="18" charset="0"/>
                        </a:rPr>
                        <a:t>7 408 000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Garamond" panose="02020404030301010803" pitchFamily="18" charset="0"/>
                        </a:rPr>
                        <a:t>27 412 000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effectLst/>
                          <a:latin typeface="Garamond" panose="02020404030301010803" pitchFamily="18" charset="0"/>
                        </a:rPr>
                        <a:t>2 950 000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11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03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:a16="http://schemas.microsoft.com/office/drawing/2014/main" id="{8FB6AAEF-1C39-4E9F-BE2F-C0C02EE1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1" y="188913"/>
            <a:ext cx="7686675" cy="703262"/>
          </a:xfrm>
        </p:spPr>
        <p:txBody>
          <a:bodyPr/>
          <a:lstStyle/>
          <a:p>
            <a:r>
              <a:rPr lang="nb-NO" altLang="nb-NO"/>
              <a:t>Ny opplæringslov 01.08.24</a:t>
            </a:r>
          </a:p>
        </p:txBody>
      </p:sp>
      <p:sp>
        <p:nvSpPr>
          <p:cNvPr id="11267" name="Plassholder for innhold 1">
            <a:extLst>
              <a:ext uri="{FF2B5EF4-FFF2-40B4-BE49-F238E27FC236}">
                <a16:creationId xmlns:a16="http://schemas.microsoft.com/office/drawing/2014/main" id="{ACCB0309-4A6A-DFA1-9CEA-CB424CF6F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6" y="1600201"/>
            <a:ext cx="7686675" cy="4043363"/>
          </a:xfrm>
        </p:spPr>
        <p:txBody>
          <a:bodyPr/>
          <a:lstStyle/>
          <a:p>
            <a:pPr marL="0" indent="0">
              <a:buNone/>
            </a:pPr>
            <a:r>
              <a:rPr lang="nb-NO" altLang="nb-NO"/>
              <a:t>I hovedsak en videreføring av dagens regler</a:t>
            </a:r>
          </a:p>
          <a:p>
            <a:pPr marL="0" indent="0">
              <a:buNone/>
            </a:pPr>
            <a:r>
              <a:rPr lang="nb-NO" altLang="nb-NO"/>
              <a:t>- mer brukervennlig</a:t>
            </a:r>
          </a:p>
          <a:p>
            <a:pPr marL="0" indent="0">
              <a:buNone/>
            </a:pPr>
            <a:r>
              <a:rPr lang="nb-NO" altLang="nb-NO"/>
              <a:t>- ny begreper</a:t>
            </a:r>
          </a:p>
          <a:p>
            <a:pPr marL="0" indent="0">
              <a:buNone/>
            </a:pPr>
            <a:endParaRPr lang="nb-NO" altLang="nb-NO"/>
          </a:p>
          <a:p>
            <a:pPr marL="0" indent="0">
              <a:buNone/>
            </a:pPr>
            <a:r>
              <a:rPr lang="nb-NO" altLang="nb-NO"/>
              <a:t>Tilpasset opplæring</a:t>
            </a:r>
            <a:endParaRPr lang="nb-NO" altLang="nb-NO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altLang="nb-NO">
                <a:sym typeface="Wingdings" panose="05000000000000000000" pitchFamily="2" charset="2"/>
              </a:rPr>
              <a:t>- videreføring av dagnes regler</a:t>
            </a:r>
          </a:p>
          <a:p>
            <a:pPr marL="0" indent="0">
              <a:buNone/>
            </a:pPr>
            <a:r>
              <a:rPr lang="nb-NO" altLang="nb-NO">
                <a:sym typeface="Wingdings" panose="05000000000000000000" pitchFamily="2" charset="2"/>
              </a:rPr>
              <a:t>- presisering av innhold</a:t>
            </a:r>
          </a:p>
          <a:p>
            <a:pPr marL="0" indent="0">
              <a:buNone/>
            </a:pPr>
            <a:r>
              <a:rPr lang="nb-NO" altLang="nb-NO">
                <a:sym typeface="Wingdings" panose="05000000000000000000" pitchFamily="2" charset="2"/>
              </a:rPr>
              <a:t>- tydeliggjøring av ansvaret</a:t>
            </a:r>
            <a:endParaRPr lang="nb-NO" alt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BF8DF639-909A-1994-C87F-3EBDAFBF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0" y="188914"/>
            <a:ext cx="7848600" cy="719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altLang="nb-NO" dirty="0"/>
              <a:t>Tidlig innsats </a:t>
            </a:r>
            <a:r>
              <a:rPr lang="nb-NO" altLang="nb-NO" dirty="0">
                <a:sym typeface="Wingdings" panose="05000000000000000000" pitchFamily="2" charset="2"/>
              </a:rPr>
              <a:t></a:t>
            </a:r>
            <a:r>
              <a:rPr lang="nb-NO" altLang="nb-NO" dirty="0"/>
              <a:t> intensiv opplæring</a:t>
            </a:r>
          </a:p>
        </p:txBody>
      </p:sp>
      <p:sp>
        <p:nvSpPr>
          <p:cNvPr id="13315" name="Plassholder for innhold 1">
            <a:extLst>
              <a:ext uri="{FF2B5EF4-FFF2-40B4-BE49-F238E27FC236}">
                <a16:creationId xmlns:a16="http://schemas.microsoft.com/office/drawing/2014/main" id="{A15236A5-6DA4-A24F-362C-FE8E53BC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6" y="1600201"/>
            <a:ext cx="7686675" cy="4043363"/>
          </a:xfrm>
        </p:spPr>
        <p:txBody>
          <a:bodyPr/>
          <a:lstStyle/>
          <a:p>
            <a:pPr marL="0" indent="0">
              <a:buNone/>
            </a:pPr>
            <a:r>
              <a:rPr lang="nb-NO" altLang="nb-NO"/>
              <a:t>Nytt begrep</a:t>
            </a:r>
          </a:p>
          <a:p>
            <a:pPr marL="0" indent="0">
              <a:buNone/>
            </a:pPr>
            <a:r>
              <a:rPr lang="nb-NO" altLang="nb-NO"/>
              <a:t>- videreføring av dagens regler</a:t>
            </a:r>
          </a:p>
          <a:p>
            <a:pPr marL="0" indent="0">
              <a:buNone/>
            </a:pPr>
            <a:r>
              <a:rPr lang="nb-NO" altLang="nb-NO"/>
              <a:t>- språklig justering</a:t>
            </a:r>
          </a:p>
          <a:p>
            <a:pPr marL="0" indent="0">
              <a:buNone/>
            </a:pPr>
            <a:r>
              <a:rPr lang="nb-NO" altLang="nb-NO"/>
              <a:t>- gjelder lesing, skriving og regning 1.-4.trinn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074004-A723-F9D6-2F62-90F7DB0B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5" y="857251"/>
            <a:ext cx="7893050" cy="703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/>
              <a:t>Retten til spesialundervisning tredeles</a:t>
            </a:r>
          </a:p>
        </p:txBody>
      </p:sp>
      <p:sp>
        <p:nvSpPr>
          <p:cNvPr id="14339" name="Plassholder for innhold 2">
            <a:extLst>
              <a:ext uri="{FF2B5EF4-FFF2-40B4-BE49-F238E27FC236}">
                <a16:creationId xmlns:a16="http://schemas.microsoft.com/office/drawing/2014/main" id="{9905055F-3571-0318-123C-8C963221E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6" y="1600201"/>
            <a:ext cx="7686675" cy="4043363"/>
          </a:xfrm>
        </p:spPr>
        <p:txBody>
          <a:bodyPr/>
          <a:lstStyle/>
          <a:p>
            <a:pPr marL="0" indent="0">
              <a:buNone/>
            </a:pPr>
            <a:r>
              <a:rPr lang="nb-NO" altLang="nb-NO" dirty="0"/>
              <a:t>§ 11.4 Personlig assistanse</a:t>
            </a:r>
          </a:p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r>
              <a:rPr lang="nb-NO" altLang="nb-NO" dirty="0"/>
              <a:t>§ 11.5 Fysisk tilrettelegging og tekniske hjelpemidler</a:t>
            </a:r>
          </a:p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r>
              <a:rPr lang="nb-NO" altLang="nb-NO" dirty="0"/>
              <a:t>§ 11.6 Individuelt tilrettelagt undervisning </a:t>
            </a:r>
            <a:endParaRPr lang="nb-NO" altLang="nb-NO" sz="2400" dirty="0"/>
          </a:p>
          <a:p>
            <a:r>
              <a:rPr lang="nb-NO" altLang="nb-NO" sz="2400" dirty="0"/>
              <a:t>kun lærere eller andre med høgskoleutdanning</a:t>
            </a:r>
          </a:p>
          <a:p>
            <a:r>
              <a:rPr lang="nb-NO" altLang="nb-NO" sz="2400"/>
              <a:t>krever </a:t>
            </a:r>
            <a:r>
              <a:rPr lang="nb-NO" altLang="nb-NO" sz="2400" dirty="0"/>
              <a:t>sakkyndig vurdering fra PPT</a:t>
            </a:r>
          </a:p>
          <a:p>
            <a:pPr marL="0" indent="0">
              <a:buNone/>
            </a:pPr>
            <a:endParaRPr lang="nb-NO" alt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CD3A80-4B68-3A69-DA5D-D9841F05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910" y="2365398"/>
            <a:ext cx="5292964" cy="703282"/>
          </a:xfrm>
        </p:spPr>
        <p:txBody>
          <a:bodyPr>
            <a:normAutofit fontScale="90000"/>
          </a:bodyPr>
          <a:lstStyle/>
          <a:p>
            <a:r>
              <a:rPr lang="nb-NO" dirty="0"/>
              <a:t>Fordelingsmodell </a:t>
            </a:r>
            <a:br>
              <a:rPr lang="nb-NO" dirty="0"/>
            </a:br>
            <a:r>
              <a:rPr lang="nb-NO" dirty="0"/>
              <a:t>barnehage og skole</a:t>
            </a:r>
          </a:p>
        </p:txBody>
      </p:sp>
    </p:spTree>
    <p:extLst>
      <p:ext uri="{BB962C8B-B14F-4D97-AF65-F5344CB8AC3E}">
        <p14:creationId xmlns:p14="http://schemas.microsoft.com/office/powerpoint/2010/main" val="40827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78D9D-A1AD-41C1-AAAF-68227D2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11" y="147113"/>
            <a:ext cx="10248933" cy="703282"/>
          </a:xfrm>
        </p:spPr>
        <p:txBody>
          <a:bodyPr/>
          <a:lstStyle/>
          <a:p>
            <a:r>
              <a:rPr lang="nb-NO" dirty="0"/>
              <a:t>Budsjettvedtak – ramme oppvekst 152 483 	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287ECE2-3393-22E0-24FB-98EA4E83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10" y="971840"/>
            <a:ext cx="9249264" cy="48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D854C-B005-0860-CA4B-A0196A955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729169-9C06-75D4-93B1-4432689A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33" y="372600"/>
            <a:ext cx="10248933" cy="703282"/>
          </a:xfrm>
        </p:spPr>
        <p:txBody>
          <a:bodyPr/>
          <a:lstStyle/>
          <a:p>
            <a:r>
              <a:rPr lang="nb-NO" dirty="0"/>
              <a:t>Fordelingsmodell barnehage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A734CB-D6A8-BFE5-30C0-6DB1B11CC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33" y="1143001"/>
            <a:ext cx="10248933" cy="4043378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Utgifter</a:t>
            </a:r>
          </a:p>
          <a:p>
            <a:r>
              <a:rPr lang="nb-NO" sz="1800" dirty="0"/>
              <a:t>Tar utgangspunkt i lovbestemt bemanningsnorm – 1:3/6 barn og pedagognorm 1:7/9 barn</a:t>
            </a:r>
          </a:p>
          <a:p>
            <a:r>
              <a:rPr lang="nb-NO" sz="1800" dirty="0"/>
              <a:t>Regner ut bemanningsbehov ut fra bemanningsnorm – beregner så hvor mange av disse som skal være pedagoger – resten av bemanninga blir barne-ungdomsarbeidere/assistenter</a:t>
            </a:r>
          </a:p>
          <a:p>
            <a:r>
              <a:rPr lang="nb-NO" sz="1800" dirty="0"/>
              <a:t>Lønnsutgiftene tar utgangspunkt i snittlønnen i den enkelte barnehage pr. stillingsgruppe</a:t>
            </a:r>
          </a:p>
          <a:p>
            <a:r>
              <a:rPr lang="nb-NO" sz="1800" dirty="0"/>
              <a:t>Administrasjonsressurs beregnes ut fra antall barn i barnehagen – ca. 50 barn gir 100% stilling</a:t>
            </a:r>
          </a:p>
          <a:p>
            <a:r>
              <a:rPr lang="nb-NO" sz="1800" dirty="0"/>
              <a:t>Spesialundervisning/nedsatt refunderes </a:t>
            </a:r>
            <a:r>
              <a:rPr lang="nb-NO" sz="1800" dirty="0" err="1"/>
              <a:t>barenhagene</a:t>
            </a:r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r>
              <a:rPr lang="nb-NO" sz="1800" u="sng" dirty="0"/>
              <a:t>Inntekter:</a:t>
            </a:r>
          </a:p>
          <a:p>
            <a:pPr marL="0" indent="0">
              <a:buNone/>
            </a:pPr>
            <a:r>
              <a:rPr lang="nb-NO" sz="1800" dirty="0"/>
              <a:t>Brukerbetaling i 11 mnd. korrigert for mindreinntekt på søsken. Barnehagene får refundert fra «felles barnehage» tapte inntekter grunnet redusert foreldrebetaling grunnet lav inntekt.</a:t>
            </a:r>
          </a:p>
          <a:p>
            <a:pPr marL="0" indent="0">
              <a:buNone/>
            </a:pPr>
            <a:r>
              <a:rPr lang="nb-NO" sz="1800" dirty="0"/>
              <a:t>Kostpenger fra foreldre – skal gå i null med utgiftene til mat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8774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5315A6-AE90-A5AB-7210-0417861A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33" y="372600"/>
            <a:ext cx="10248933" cy="703282"/>
          </a:xfrm>
        </p:spPr>
        <p:txBody>
          <a:bodyPr/>
          <a:lstStyle/>
          <a:p>
            <a:r>
              <a:rPr lang="nb-NO" dirty="0"/>
              <a:t>Fordelingsmodell barnehage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FCE9577-7974-7134-1727-90F57099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33" y="1192894"/>
            <a:ext cx="10071100" cy="11620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4256A3D-7705-AEAF-361C-0A02BF97C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33" y="2650172"/>
            <a:ext cx="7260835" cy="132343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E27056A-8E99-BA32-9F62-63043C127469}"/>
              </a:ext>
            </a:extLst>
          </p:cNvPr>
          <p:cNvSpPr txBox="1"/>
          <p:nvPr/>
        </p:nvSpPr>
        <p:spPr>
          <a:xfrm>
            <a:off x="971533" y="4143061"/>
            <a:ext cx="995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Støren: 55,8 ekvivalenter/6 = 9,3 årsverk grunnbemanning Pedagognorm:57 ekvivalenter/9 =4,1 </a:t>
            </a:r>
          </a:p>
        </p:txBody>
      </p:sp>
    </p:spTree>
    <p:extLst>
      <p:ext uri="{BB962C8B-B14F-4D97-AF65-F5344CB8AC3E}">
        <p14:creationId xmlns:p14="http://schemas.microsoft.com/office/powerpoint/2010/main" val="403965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6ABFB-83AD-ED91-F3F7-C91E7AC78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7C56F-5D27-2556-4D02-7021D525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33" y="372600"/>
            <a:ext cx="10248933" cy="703282"/>
          </a:xfrm>
        </p:spPr>
        <p:txBody>
          <a:bodyPr/>
          <a:lstStyle/>
          <a:p>
            <a:r>
              <a:rPr lang="nb-NO" dirty="0"/>
              <a:t>Tilskudd private barnehager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D2D0B8F-F299-72E6-00B5-1888CA61D0F0}"/>
              </a:ext>
            </a:extLst>
          </p:cNvPr>
          <p:cNvSpPr txBox="1"/>
          <p:nvPr/>
        </p:nvSpPr>
        <p:spPr>
          <a:xfrm>
            <a:off x="819398" y="1211282"/>
            <a:ext cx="9191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Tilskudd til private barnehager: 20 800 000</a:t>
            </a:r>
          </a:p>
          <a:p>
            <a:r>
              <a:rPr lang="nb-NO" dirty="0"/>
              <a:t>– driftstilskudd, kapitaltilskudd, spesialundervisning, nedsatt funksjonsevne, redusert foreldrebetaling</a:t>
            </a:r>
          </a:p>
          <a:p>
            <a:endParaRPr lang="nb-NO" dirty="0"/>
          </a:p>
          <a:p>
            <a:r>
              <a:rPr lang="nb-NO" dirty="0"/>
              <a:t>Driftstilskudd:</a:t>
            </a:r>
          </a:p>
          <a:p>
            <a:r>
              <a:rPr lang="nb-NO" dirty="0"/>
              <a:t>Beregner </a:t>
            </a:r>
            <a:r>
              <a:rPr lang="nb-NO" dirty="0" err="1"/>
              <a:t>tilskuddsats</a:t>
            </a:r>
            <a:r>
              <a:rPr lang="nb-NO" dirty="0"/>
              <a:t> før 30.10.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Utgangspunkt i regnskapet til kommunen 2 år før </a:t>
            </a:r>
            <a:r>
              <a:rPr lang="nb-NO" dirty="0" err="1"/>
              <a:t>tilskuddsåret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Alle utgifter til basisdrift av kommunale barnehager (inkl. bygg/renhold), minus pensjonskostnader</a:t>
            </a:r>
          </a:p>
          <a:p>
            <a:endParaRPr lang="nb-NO" dirty="0"/>
          </a:p>
          <a:p>
            <a:r>
              <a:rPr lang="nb-NO" dirty="0"/>
              <a:t>Regnskapstall + 2 års prisstigning + 10% påslag pensjonskostnader /antall barn i kommunale barnehager = stykkpris pr. barn i kommunale barnehager u/o 3 år = tilskuddssatsen</a:t>
            </a:r>
          </a:p>
          <a:p>
            <a:endParaRPr lang="nb-NO" dirty="0"/>
          </a:p>
          <a:p>
            <a:r>
              <a:rPr lang="nb-NO" dirty="0"/>
              <a:t>Telletidspunkt 25.08 og 01.01 – utbetales i 4 kvartaler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0452546"/>
      </p:ext>
    </p:extLst>
  </p:cSld>
  <p:clrMapOvr>
    <a:masterClrMapping/>
  </p:clrMapOvr>
</p:sld>
</file>

<file path=ppt/theme/theme1.xml><?xml version="1.0" encoding="utf-8"?>
<a:theme xmlns:a="http://schemas.openxmlformats.org/drawingml/2006/main" name="MGK_powerpointmal_m_vev">
  <a:themeElements>
    <a:clrScheme name="MGK">
      <a:dk1>
        <a:sysClr val="windowText" lastClr="000000"/>
      </a:dk1>
      <a:lt1>
        <a:sysClr val="window" lastClr="FFFFFF"/>
      </a:lt1>
      <a:dk2>
        <a:srgbClr val="325D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E8636C1960844AB9180BD804DFE140" ma:contentTypeVersion="6" ma:contentTypeDescription="Opprett et nytt dokument." ma:contentTypeScope="" ma:versionID="1dac5abffcfa734f07c2d2334da5d574">
  <xsd:schema xmlns:xsd="http://www.w3.org/2001/XMLSchema" xmlns:xs="http://www.w3.org/2001/XMLSchema" xmlns:p="http://schemas.microsoft.com/office/2006/metadata/properties" xmlns:ns2="60827906-6023-453b-a497-3948b0f3dd30" xmlns:ns3="e07d2cab-d7ce-44d5-8130-8f704f26f044" targetNamespace="http://schemas.microsoft.com/office/2006/metadata/properties" ma:root="true" ma:fieldsID="5036ac871ea3981a6e465dc2fbda9230" ns2:_="" ns3:_="">
    <xsd:import namespace="60827906-6023-453b-a497-3948b0f3dd30"/>
    <xsd:import namespace="e07d2cab-d7ce-44d5-8130-8f704f26f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27906-6023-453b-a497-3948b0f3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d2cab-d7ce-44d5-8130-8f704f26f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0A70F4-1251-44CA-8120-72953A070CFD}">
  <ds:schemaRefs>
    <ds:schemaRef ds:uri="60827906-6023-453b-a497-3948b0f3dd30"/>
    <ds:schemaRef ds:uri="e07d2cab-d7ce-44d5-8130-8f704f26f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3BD941-67F5-404E-A9CC-616070AEFC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63835C-6723-4A90-B63A-DCCD18F69910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60827906-6023-453b-a497-3948b0f3dd30"/>
    <ds:schemaRef ds:uri="e07d2cab-d7ce-44d5-8130-8f704f26f04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MGK_powerpointmal_m_vev</Template>
  <TotalTime>2831</TotalTime>
  <Words>754</Words>
  <Application>Microsoft Office PowerPoint</Application>
  <PresentationFormat>Widescreen</PresentationFormat>
  <Paragraphs>229</Paragraphs>
  <Slides>13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Helvetica</vt:lpstr>
      <vt:lpstr>Wingdings</vt:lpstr>
      <vt:lpstr>MGK_powerpointmal_m_vev</vt:lpstr>
      <vt:lpstr> Orienteringer fra oppvekst  HOK-utvalg 15.02.2024</vt:lpstr>
      <vt:lpstr>Ny opplæringslov 01.08.24</vt:lpstr>
      <vt:lpstr>Tidlig innsats  intensiv opplæring</vt:lpstr>
      <vt:lpstr>Retten til spesialundervisning tredeles</vt:lpstr>
      <vt:lpstr>Fordelingsmodell  barnehage og skole</vt:lpstr>
      <vt:lpstr>Budsjettvedtak – ramme oppvekst 152 483  </vt:lpstr>
      <vt:lpstr>Fordelingsmodell barnehage</vt:lpstr>
      <vt:lpstr>Fordelingsmodell barnehage</vt:lpstr>
      <vt:lpstr>Tilskudd private barnehager</vt:lpstr>
      <vt:lpstr>PowerPoint-presentasjon</vt:lpstr>
      <vt:lpstr>PowerPoint-presentasjon</vt:lpstr>
      <vt:lpstr>Fordelingsmodell skole</vt:lpstr>
      <vt:lpstr>PowerPoint-presentasjon</vt:lpstr>
    </vt:vector>
  </TitlesOfParts>
  <Company>Midtre Gauldal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knd</dc:creator>
  <cp:lastModifiedBy>Toril Grøtte</cp:lastModifiedBy>
  <cp:revision>19</cp:revision>
  <cp:lastPrinted>2014-05-22T07:41:31Z</cp:lastPrinted>
  <dcterms:created xsi:type="dcterms:W3CDTF">2010-05-19T11:58:00Z</dcterms:created>
  <dcterms:modified xsi:type="dcterms:W3CDTF">2024-02-15T10:35:23Z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0x010100D1E8636C1960844AB9180BD804DFE140</vt:lpwstr>
  </property>
</Properties>
</file>