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2" r:id="rId5"/>
  </p:sldMasterIdLst>
  <p:notesMasterIdLst>
    <p:notesMasterId r:id="rId34"/>
  </p:notesMasterIdLst>
  <p:sldIdLst>
    <p:sldId id="261" r:id="rId6"/>
    <p:sldId id="303" r:id="rId7"/>
    <p:sldId id="317" r:id="rId8"/>
    <p:sldId id="302" r:id="rId9"/>
    <p:sldId id="318" r:id="rId10"/>
    <p:sldId id="306" r:id="rId11"/>
    <p:sldId id="307" r:id="rId12"/>
    <p:sldId id="313" r:id="rId13"/>
    <p:sldId id="314" r:id="rId14"/>
    <p:sldId id="315" r:id="rId15"/>
    <p:sldId id="308" r:id="rId16"/>
    <p:sldId id="305" r:id="rId17"/>
    <p:sldId id="304" r:id="rId18"/>
    <p:sldId id="327" r:id="rId19"/>
    <p:sldId id="328" r:id="rId20"/>
    <p:sldId id="330" r:id="rId21"/>
    <p:sldId id="333" r:id="rId22"/>
    <p:sldId id="325" r:id="rId23"/>
    <p:sldId id="326" r:id="rId24"/>
    <p:sldId id="329" r:id="rId25"/>
    <p:sldId id="319" r:id="rId26"/>
    <p:sldId id="295" r:id="rId27"/>
    <p:sldId id="332" r:id="rId28"/>
    <p:sldId id="309" r:id="rId29"/>
    <p:sldId id="310" r:id="rId30"/>
    <p:sldId id="311" r:id="rId31"/>
    <p:sldId id="296" r:id="rId32"/>
    <p:sldId id="312" r:id="rId33"/>
  </p:sldIdLst>
  <p:sldSz cx="9144000" cy="6858000" type="screen4x3"/>
  <p:notesSz cx="6797675" cy="9926638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032"/>
    <a:srgbClr val="E0400E"/>
    <a:srgbClr val="397C83"/>
    <a:srgbClr val="F69476"/>
    <a:srgbClr val="406C44"/>
    <a:srgbClr val="548E5A"/>
    <a:srgbClr val="A3C9A7"/>
    <a:srgbClr val="FF7C80"/>
    <a:srgbClr val="FFCC99"/>
    <a:srgbClr val="E9D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Karlsen" userId="6a9dcf88-e933-4655-8361-acbb079bcde3" providerId="ADAL" clId="{54EBA13E-4BDE-49DD-8A2B-A38597E7F67E}"/>
    <pc:docChg chg="modSld sldOrd">
      <pc:chgData name="Arild Karlsen" userId="6a9dcf88-e933-4655-8361-acbb079bcde3" providerId="ADAL" clId="{54EBA13E-4BDE-49DD-8A2B-A38597E7F67E}" dt="2025-10-28T10:02:38.010" v="7"/>
      <pc:docMkLst>
        <pc:docMk/>
      </pc:docMkLst>
      <pc:sldChg chg="ord">
        <pc:chgData name="Arild Karlsen" userId="6a9dcf88-e933-4655-8361-acbb079bcde3" providerId="ADAL" clId="{54EBA13E-4BDE-49DD-8A2B-A38597E7F67E}" dt="2025-10-28T10:02:07.095" v="1"/>
        <pc:sldMkLst>
          <pc:docMk/>
          <pc:sldMk cId="3286037760" sldId="327"/>
        </pc:sldMkLst>
      </pc:sldChg>
      <pc:sldChg chg="ord">
        <pc:chgData name="Arild Karlsen" userId="6a9dcf88-e933-4655-8361-acbb079bcde3" providerId="ADAL" clId="{54EBA13E-4BDE-49DD-8A2B-A38597E7F67E}" dt="2025-10-28T10:02:15.203" v="3"/>
        <pc:sldMkLst>
          <pc:docMk/>
          <pc:sldMk cId="14790520" sldId="328"/>
        </pc:sldMkLst>
      </pc:sldChg>
      <pc:sldChg chg="ord">
        <pc:chgData name="Arild Karlsen" userId="6a9dcf88-e933-4655-8361-acbb079bcde3" providerId="ADAL" clId="{54EBA13E-4BDE-49DD-8A2B-A38597E7F67E}" dt="2025-10-28T10:02:33.194" v="5"/>
        <pc:sldMkLst>
          <pc:docMk/>
          <pc:sldMk cId="2261385647" sldId="330"/>
        </pc:sldMkLst>
      </pc:sldChg>
      <pc:sldChg chg="ord">
        <pc:chgData name="Arild Karlsen" userId="6a9dcf88-e933-4655-8361-acbb079bcde3" providerId="ADAL" clId="{54EBA13E-4BDE-49DD-8A2B-A38597E7F67E}" dt="2025-10-28T10:02:38.010" v="7"/>
        <pc:sldMkLst>
          <pc:docMk/>
          <pc:sldMk cId="4268092073" sldId="33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75E54-3584-4ADD-B4D2-E358594F9B6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79865DB-FA21-4605-8253-157967529B4D}">
      <dgm:prSet phldrT="[Tekst]" custT="1"/>
      <dgm:spPr/>
      <dgm:t>
        <a:bodyPr/>
        <a:lstStyle/>
        <a:p>
          <a:r>
            <a:rPr lang="nb-NO" sz="18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Kartlegge</a:t>
          </a:r>
        </a:p>
      </dgm:t>
    </dgm:pt>
    <dgm:pt modelId="{147BFC21-5C41-4DBE-8A88-B8A07FEC9CC4}" type="parTrans" cxnId="{4BE76E70-D6AF-46C6-A7A9-426D27BEEDAA}">
      <dgm:prSet/>
      <dgm:spPr/>
      <dgm:t>
        <a:bodyPr/>
        <a:lstStyle/>
        <a:p>
          <a:endParaRPr lang="nb-NO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CEC108-C5F1-4DD1-855A-92C9398698E7}" type="sibTrans" cxnId="{4BE76E70-D6AF-46C6-A7A9-426D27BEEDAA}">
      <dgm:prSet/>
      <dgm:spPr/>
      <dgm:t>
        <a:bodyPr/>
        <a:lstStyle/>
        <a:p>
          <a:endParaRPr lang="nb-NO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9869CF-19F1-4A9D-95D5-77E3CF21DBF1}">
      <dgm:prSet phldrT="[Tekst]" custT="1"/>
      <dgm:spPr/>
      <dgm:t>
        <a:bodyPr/>
        <a:lstStyle/>
        <a:p>
          <a:r>
            <a:rPr lang="nb-NO" sz="18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Analysere</a:t>
          </a:r>
        </a:p>
      </dgm:t>
    </dgm:pt>
    <dgm:pt modelId="{8438CA61-17D5-4C6F-8FCD-DC628A41EB83}" type="parTrans" cxnId="{00B9DD02-4C17-4AD5-B60B-EC7A5EA8CF6F}">
      <dgm:prSet/>
      <dgm:spPr/>
      <dgm:t>
        <a:bodyPr/>
        <a:lstStyle/>
        <a:p>
          <a:endParaRPr lang="nb-NO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CFBEC-6D45-4B4D-ACF8-5F4B58E61C10}" type="sibTrans" cxnId="{00B9DD02-4C17-4AD5-B60B-EC7A5EA8CF6F}">
      <dgm:prSet/>
      <dgm:spPr/>
      <dgm:t>
        <a:bodyPr/>
        <a:lstStyle/>
        <a:p>
          <a:endParaRPr lang="nb-NO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A29847-A9E8-4A56-93D7-51C73441D604}">
      <dgm:prSet phldrT="[Tekst]" custT="1"/>
      <dgm:spPr/>
      <dgm:t>
        <a:bodyPr/>
        <a:lstStyle/>
        <a:p>
          <a:r>
            <a:rPr lang="nb-NO" sz="18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Resultat</a:t>
          </a:r>
        </a:p>
      </dgm:t>
    </dgm:pt>
    <dgm:pt modelId="{0576484B-4DB0-49F3-9ACB-335F86D1BD9A}" type="parTrans" cxnId="{609B3EED-FFEC-458C-9A8E-E2C0D5CA11B5}">
      <dgm:prSet/>
      <dgm:spPr/>
      <dgm:t>
        <a:bodyPr/>
        <a:lstStyle/>
        <a:p>
          <a:endParaRPr lang="nb-NO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7C985C-95EA-46BC-9AE3-4B4799EF4D09}" type="sibTrans" cxnId="{609B3EED-FFEC-458C-9A8E-E2C0D5CA11B5}">
      <dgm:prSet/>
      <dgm:spPr/>
      <dgm:t>
        <a:bodyPr/>
        <a:lstStyle/>
        <a:p>
          <a:endParaRPr lang="nb-NO" sz="180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C7F459-62B2-4EB6-A073-F0BD30EB87CD}" type="pres">
      <dgm:prSet presAssocID="{33675E54-3584-4ADD-B4D2-E358594F9B6A}" presName="Name0" presStyleCnt="0">
        <dgm:presLayoutVars>
          <dgm:dir/>
          <dgm:animLvl val="lvl"/>
          <dgm:resizeHandles val="exact"/>
        </dgm:presLayoutVars>
      </dgm:prSet>
      <dgm:spPr/>
    </dgm:pt>
    <dgm:pt modelId="{B425BF93-81A7-470E-893E-7CADD4E3CB67}" type="pres">
      <dgm:prSet presAssocID="{279865DB-FA21-4605-8253-157967529B4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6772DD6-BC7B-4465-B257-BD0B0C23A005}" type="pres">
      <dgm:prSet presAssocID="{76CEC108-C5F1-4DD1-855A-92C9398698E7}" presName="parTxOnlySpace" presStyleCnt="0"/>
      <dgm:spPr/>
    </dgm:pt>
    <dgm:pt modelId="{62E32EE9-9910-4040-A8CE-ACBCD6AFDE93}" type="pres">
      <dgm:prSet presAssocID="{399869CF-19F1-4A9D-95D5-77E3CF21DBF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18C2E3D-2699-4D4C-B9B8-115F8375018C}" type="pres">
      <dgm:prSet presAssocID="{A1ACFBEC-6D45-4B4D-ACF8-5F4B58E61C10}" presName="parTxOnlySpace" presStyleCnt="0"/>
      <dgm:spPr/>
    </dgm:pt>
    <dgm:pt modelId="{747DAE05-C023-443A-8747-1DE8F0B5A7BB}" type="pres">
      <dgm:prSet presAssocID="{64A29847-A9E8-4A56-93D7-51C73441D6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0B9DD02-4C17-4AD5-B60B-EC7A5EA8CF6F}" srcId="{33675E54-3584-4ADD-B4D2-E358594F9B6A}" destId="{399869CF-19F1-4A9D-95D5-77E3CF21DBF1}" srcOrd="1" destOrd="0" parTransId="{8438CA61-17D5-4C6F-8FCD-DC628A41EB83}" sibTransId="{A1ACFBEC-6D45-4B4D-ACF8-5F4B58E61C10}"/>
    <dgm:cxn modelId="{EC18CD0E-BA04-462C-8DCC-42778BD3243B}" type="presOf" srcId="{399869CF-19F1-4A9D-95D5-77E3CF21DBF1}" destId="{62E32EE9-9910-4040-A8CE-ACBCD6AFDE93}" srcOrd="0" destOrd="0" presId="urn:microsoft.com/office/officeart/2005/8/layout/chevron1"/>
    <dgm:cxn modelId="{4C104968-7FB1-4D53-ABF7-FE01338C7155}" type="presOf" srcId="{279865DB-FA21-4605-8253-157967529B4D}" destId="{B425BF93-81A7-470E-893E-7CADD4E3CB67}" srcOrd="0" destOrd="0" presId="urn:microsoft.com/office/officeart/2005/8/layout/chevron1"/>
    <dgm:cxn modelId="{4BE76E70-D6AF-46C6-A7A9-426D27BEEDAA}" srcId="{33675E54-3584-4ADD-B4D2-E358594F9B6A}" destId="{279865DB-FA21-4605-8253-157967529B4D}" srcOrd="0" destOrd="0" parTransId="{147BFC21-5C41-4DBE-8A88-B8A07FEC9CC4}" sibTransId="{76CEC108-C5F1-4DD1-855A-92C9398698E7}"/>
    <dgm:cxn modelId="{0F5A2678-4847-490B-B328-2C96447283B4}" type="presOf" srcId="{33675E54-3584-4ADD-B4D2-E358594F9B6A}" destId="{10C7F459-62B2-4EB6-A073-F0BD30EB87CD}" srcOrd="0" destOrd="0" presId="urn:microsoft.com/office/officeart/2005/8/layout/chevron1"/>
    <dgm:cxn modelId="{609B3EED-FFEC-458C-9A8E-E2C0D5CA11B5}" srcId="{33675E54-3584-4ADD-B4D2-E358594F9B6A}" destId="{64A29847-A9E8-4A56-93D7-51C73441D604}" srcOrd="2" destOrd="0" parTransId="{0576484B-4DB0-49F3-9ACB-335F86D1BD9A}" sibTransId="{D37C985C-95EA-46BC-9AE3-4B4799EF4D09}"/>
    <dgm:cxn modelId="{7F49D2F5-F0E0-44D3-B5A1-C307CEFC5E79}" type="presOf" srcId="{64A29847-A9E8-4A56-93D7-51C73441D604}" destId="{747DAE05-C023-443A-8747-1DE8F0B5A7BB}" srcOrd="0" destOrd="0" presId="urn:microsoft.com/office/officeart/2005/8/layout/chevron1"/>
    <dgm:cxn modelId="{116D281A-8D60-408E-A8D7-8644B0D1B510}" type="presParOf" srcId="{10C7F459-62B2-4EB6-A073-F0BD30EB87CD}" destId="{B425BF93-81A7-470E-893E-7CADD4E3CB67}" srcOrd="0" destOrd="0" presId="urn:microsoft.com/office/officeart/2005/8/layout/chevron1"/>
    <dgm:cxn modelId="{1E3179F4-F1AA-46F9-BB54-4FE6A0D2DE53}" type="presParOf" srcId="{10C7F459-62B2-4EB6-A073-F0BD30EB87CD}" destId="{A6772DD6-BC7B-4465-B257-BD0B0C23A005}" srcOrd="1" destOrd="0" presId="urn:microsoft.com/office/officeart/2005/8/layout/chevron1"/>
    <dgm:cxn modelId="{C4A744E7-6483-457C-BCA0-E453D63882F9}" type="presParOf" srcId="{10C7F459-62B2-4EB6-A073-F0BD30EB87CD}" destId="{62E32EE9-9910-4040-A8CE-ACBCD6AFDE93}" srcOrd="2" destOrd="0" presId="urn:microsoft.com/office/officeart/2005/8/layout/chevron1"/>
    <dgm:cxn modelId="{93AB1729-9DD8-4A67-B00C-112007D79E9F}" type="presParOf" srcId="{10C7F459-62B2-4EB6-A073-F0BD30EB87CD}" destId="{B18C2E3D-2699-4D4C-B9B8-115F8375018C}" srcOrd="3" destOrd="0" presId="urn:microsoft.com/office/officeart/2005/8/layout/chevron1"/>
    <dgm:cxn modelId="{36F31197-D0A7-4B37-95B4-87C78063DE77}" type="presParOf" srcId="{10C7F459-62B2-4EB6-A073-F0BD30EB87CD}" destId="{747DAE05-C023-443A-8747-1DE8F0B5A7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25DEEB-D61C-4E07-A9DC-F027125412A2}" type="doc">
      <dgm:prSet loTypeId="urn:microsoft.com/office/officeart/2005/8/layout/cycle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b-NO"/>
        </a:p>
      </dgm:t>
    </dgm:pt>
    <dgm:pt modelId="{0CBFBE5D-57B2-40F9-AACA-AA1A95ECDB22}">
      <dgm:prSet phldrT="[Tekst]" phldr="0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nb-NO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Planlegge</a:t>
          </a:r>
        </a:p>
      </dgm:t>
    </dgm:pt>
    <dgm:pt modelId="{AF359A06-E4C1-4DAB-AFAB-92A2DECAAD59}" type="parTrans" cxnId="{4C7BFE48-F179-4802-894F-9B766A5F8435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0959850-C768-43C6-BBA1-8422AB63C802}" type="sibTrans" cxnId="{4C7BFE48-F179-4802-894F-9B766A5F8435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4D5EA58-918C-422E-AE2E-F5414764DA72}">
      <dgm:prSet phldrT="[Tekst]" phldr="0" custT="1"/>
      <dgm:spPr>
        <a:solidFill>
          <a:schemeClr val="accent5">
            <a:lumMod val="90000"/>
          </a:schemeClr>
        </a:solidFill>
        <a:ln>
          <a:solidFill>
            <a:schemeClr val="accent5">
              <a:lumMod val="90000"/>
            </a:schemeClr>
          </a:solidFill>
        </a:ln>
      </dgm:spPr>
      <dgm:t>
        <a:bodyPr/>
        <a:lstStyle/>
        <a:p>
          <a:r>
            <a:rPr lang="nb-NO" sz="13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Evaluere</a:t>
          </a:r>
        </a:p>
      </dgm:t>
    </dgm:pt>
    <dgm:pt modelId="{70B205D2-E7A5-4013-9474-EBAF138107C8}" type="parTrans" cxnId="{34085F34-A53A-4FB2-8568-144A3B1C1EE0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7BC1E4-B38C-4FC3-8011-8B8F10CF13EF}" type="sibTrans" cxnId="{34085F34-A53A-4FB2-8568-144A3B1C1EE0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F7E7536-EB34-4115-90DB-C0E53C9C0D75}">
      <dgm:prSet phldr="0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nb-NO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Gjennomføre</a:t>
          </a:r>
        </a:p>
      </dgm:t>
    </dgm:pt>
    <dgm:pt modelId="{C8F8A0E3-3731-473B-9428-6D0347F23BBB}" type="parTrans" cxnId="{A97194C6-7BA4-4643-8A62-62B4F2E470B1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372947-DB3E-45EF-9940-97444B5CD61F}" type="sibTrans" cxnId="{A97194C6-7BA4-4643-8A62-62B4F2E470B1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4DD1AB3-1969-4ACA-B366-984F1D046B2B}">
      <dgm:prSet phldr="0" custT="1"/>
      <dgm:spPr>
        <a:solidFill>
          <a:schemeClr val="accent5">
            <a:lumMod val="90000"/>
          </a:schemeClr>
        </a:solidFill>
      </dgm:spPr>
      <dgm:t>
        <a:bodyPr/>
        <a:lstStyle/>
        <a:p>
          <a:pPr rtl="0"/>
          <a:r>
            <a:rPr lang="nb-NO" sz="13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Kartlegge</a:t>
          </a:r>
        </a:p>
      </dgm:t>
    </dgm:pt>
    <dgm:pt modelId="{1B1D41D5-4731-4207-AC6C-6BC13DBF2040}" type="parTrans" cxnId="{761965F5-E361-43EA-AE0A-7F5965A289FC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78F9BC3-344D-40EE-BDFE-253AC47C1310}" type="sibTrans" cxnId="{761965F5-E361-43EA-AE0A-7F5965A289FC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7CC9D3-7414-40D4-AEA9-A666ED56E9B9}" type="pres">
      <dgm:prSet presAssocID="{0B25DEEB-D61C-4E07-A9DC-F027125412A2}" presName="cycle" presStyleCnt="0">
        <dgm:presLayoutVars>
          <dgm:dir/>
          <dgm:resizeHandles val="exact"/>
        </dgm:presLayoutVars>
      </dgm:prSet>
      <dgm:spPr/>
    </dgm:pt>
    <dgm:pt modelId="{EEDF87D1-52C6-4FF7-8A13-C06E7E75E0A5}" type="pres">
      <dgm:prSet presAssocID="{74DD1AB3-1969-4ACA-B366-984F1D046B2B}" presName="node" presStyleLbl="node1" presStyleIdx="0" presStyleCnt="4">
        <dgm:presLayoutVars>
          <dgm:bulletEnabled val="1"/>
        </dgm:presLayoutVars>
      </dgm:prSet>
      <dgm:spPr/>
    </dgm:pt>
    <dgm:pt modelId="{2EC58FE4-C99F-4A83-9B01-3A5F03D8D6CC}" type="pres">
      <dgm:prSet presAssocID="{74DD1AB3-1969-4ACA-B366-984F1D046B2B}" presName="spNode" presStyleCnt="0"/>
      <dgm:spPr/>
    </dgm:pt>
    <dgm:pt modelId="{2138B403-D2AC-4CF9-824D-FEF57EFE15F1}" type="pres">
      <dgm:prSet presAssocID="{B78F9BC3-344D-40EE-BDFE-253AC47C1310}" presName="sibTrans" presStyleLbl="sibTrans1D1" presStyleIdx="0" presStyleCnt="4"/>
      <dgm:spPr/>
    </dgm:pt>
    <dgm:pt modelId="{52CE5939-5725-4C18-B0BE-802BF78B6B0B}" type="pres">
      <dgm:prSet presAssocID="{0CBFBE5D-57B2-40F9-AACA-AA1A95ECDB22}" presName="node" presStyleLbl="node1" presStyleIdx="1" presStyleCnt="4">
        <dgm:presLayoutVars>
          <dgm:bulletEnabled val="1"/>
        </dgm:presLayoutVars>
      </dgm:prSet>
      <dgm:spPr/>
    </dgm:pt>
    <dgm:pt modelId="{2F68696F-5869-48CF-9E60-422A4FE29A15}" type="pres">
      <dgm:prSet presAssocID="{0CBFBE5D-57B2-40F9-AACA-AA1A95ECDB22}" presName="spNode" presStyleCnt="0"/>
      <dgm:spPr/>
    </dgm:pt>
    <dgm:pt modelId="{E558BE2A-97D7-4EBC-9A85-8594BCCF22CD}" type="pres">
      <dgm:prSet presAssocID="{D0959850-C768-43C6-BBA1-8422AB63C802}" presName="sibTrans" presStyleLbl="sibTrans1D1" presStyleIdx="1" presStyleCnt="4"/>
      <dgm:spPr/>
    </dgm:pt>
    <dgm:pt modelId="{06036AB2-737E-48BE-952B-9E1790FC1937}" type="pres">
      <dgm:prSet presAssocID="{BF7E7536-EB34-4115-90DB-C0E53C9C0D75}" presName="node" presStyleLbl="node1" presStyleIdx="2" presStyleCnt="4">
        <dgm:presLayoutVars>
          <dgm:bulletEnabled val="1"/>
        </dgm:presLayoutVars>
      </dgm:prSet>
      <dgm:spPr/>
    </dgm:pt>
    <dgm:pt modelId="{8E150F0C-4C61-4742-8512-FD3F84B45778}" type="pres">
      <dgm:prSet presAssocID="{BF7E7536-EB34-4115-90DB-C0E53C9C0D75}" presName="spNode" presStyleCnt="0"/>
      <dgm:spPr/>
    </dgm:pt>
    <dgm:pt modelId="{51C68BC3-69FD-4C2F-8B3E-CDB2F7911D20}" type="pres">
      <dgm:prSet presAssocID="{98372947-DB3E-45EF-9940-97444B5CD61F}" presName="sibTrans" presStyleLbl="sibTrans1D1" presStyleIdx="2" presStyleCnt="4"/>
      <dgm:spPr/>
    </dgm:pt>
    <dgm:pt modelId="{698C1305-186D-4B79-8F80-B4EC83B5405E}" type="pres">
      <dgm:prSet presAssocID="{34D5EA58-918C-422E-AE2E-F5414764DA72}" presName="node" presStyleLbl="node1" presStyleIdx="3" presStyleCnt="4">
        <dgm:presLayoutVars>
          <dgm:bulletEnabled val="1"/>
        </dgm:presLayoutVars>
      </dgm:prSet>
      <dgm:spPr/>
    </dgm:pt>
    <dgm:pt modelId="{A2C4438A-40EE-48DC-A3E2-B380F6A0A6CC}" type="pres">
      <dgm:prSet presAssocID="{34D5EA58-918C-422E-AE2E-F5414764DA72}" presName="spNode" presStyleCnt="0"/>
      <dgm:spPr/>
    </dgm:pt>
    <dgm:pt modelId="{C73F3106-2430-4CED-90F8-7B0D9A0D1B3C}" type="pres">
      <dgm:prSet presAssocID="{757BC1E4-B38C-4FC3-8011-8B8F10CF13EF}" presName="sibTrans" presStyleLbl="sibTrans1D1" presStyleIdx="3" presStyleCnt="4"/>
      <dgm:spPr/>
    </dgm:pt>
  </dgm:ptLst>
  <dgm:cxnLst>
    <dgm:cxn modelId="{25BC6303-9BAC-4D5D-ADE4-764987985757}" type="presOf" srcId="{B78F9BC3-344D-40EE-BDFE-253AC47C1310}" destId="{2138B403-D2AC-4CF9-824D-FEF57EFE15F1}" srcOrd="0" destOrd="0" presId="urn:microsoft.com/office/officeart/2005/8/layout/cycle6"/>
    <dgm:cxn modelId="{34085F34-A53A-4FB2-8568-144A3B1C1EE0}" srcId="{0B25DEEB-D61C-4E07-A9DC-F027125412A2}" destId="{34D5EA58-918C-422E-AE2E-F5414764DA72}" srcOrd="3" destOrd="0" parTransId="{70B205D2-E7A5-4013-9474-EBAF138107C8}" sibTransId="{757BC1E4-B38C-4FC3-8011-8B8F10CF13EF}"/>
    <dgm:cxn modelId="{E9D8795C-67CB-4510-B2FE-C4C8A35BE65E}" type="presOf" srcId="{D0959850-C768-43C6-BBA1-8422AB63C802}" destId="{E558BE2A-97D7-4EBC-9A85-8594BCCF22CD}" srcOrd="0" destOrd="0" presId="urn:microsoft.com/office/officeart/2005/8/layout/cycle6"/>
    <dgm:cxn modelId="{4C7BFE48-F179-4802-894F-9B766A5F8435}" srcId="{0B25DEEB-D61C-4E07-A9DC-F027125412A2}" destId="{0CBFBE5D-57B2-40F9-AACA-AA1A95ECDB22}" srcOrd="1" destOrd="0" parTransId="{AF359A06-E4C1-4DAB-AFAB-92A2DECAAD59}" sibTransId="{D0959850-C768-43C6-BBA1-8422AB63C802}"/>
    <dgm:cxn modelId="{F8C8F24F-E5BD-439A-8ACB-1314481F7673}" type="presOf" srcId="{74DD1AB3-1969-4ACA-B366-984F1D046B2B}" destId="{EEDF87D1-52C6-4FF7-8A13-C06E7E75E0A5}" srcOrd="0" destOrd="0" presId="urn:microsoft.com/office/officeart/2005/8/layout/cycle6"/>
    <dgm:cxn modelId="{9D5F5F78-64A1-4970-BC88-EDA887B4560C}" type="presOf" srcId="{757BC1E4-B38C-4FC3-8011-8B8F10CF13EF}" destId="{C73F3106-2430-4CED-90F8-7B0D9A0D1B3C}" srcOrd="0" destOrd="0" presId="urn:microsoft.com/office/officeart/2005/8/layout/cycle6"/>
    <dgm:cxn modelId="{2407A379-2233-4D77-A636-082C9673751D}" type="presOf" srcId="{98372947-DB3E-45EF-9940-97444B5CD61F}" destId="{51C68BC3-69FD-4C2F-8B3E-CDB2F7911D20}" srcOrd="0" destOrd="0" presId="urn:microsoft.com/office/officeart/2005/8/layout/cycle6"/>
    <dgm:cxn modelId="{C64F0EA4-E99E-4778-B4BA-37DD55F4A365}" type="presOf" srcId="{0B25DEEB-D61C-4E07-A9DC-F027125412A2}" destId="{FA7CC9D3-7414-40D4-AEA9-A666ED56E9B9}" srcOrd="0" destOrd="0" presId="urn:microsoft.com/office/officeart/2005/8/layout/cycle6"/>
    <dgm:cxn modelId="{809124B4-5B1A-45CC-93E9-B186A703753A}" type="presOf" srcId="{BF7E7536-EB34-4115-90DB-C0E53C9C0D75}" destId="{06036AB2-737E-48BE-952B-9E1790FC1937}" srcOrd="0" destOrd="0" presId="urn:microsoft.com/office/officeart/2005/8/layout/cycle6"/>
    <dgm:cxn modelId="{A97194C6-7BA4-4643-8A62-62B4F2E470B1}" srcId="{0B25DEEB-D61C-4E07-A9DC-F027125412A2}" destId="{BF7E7536-EB34-4115-90DB-C0E53C9C0D75}" srcOrd="2" destOrd="0" parTransId="{C8F8A0E3-3731-473B-9428-6D0347F23BBB}" sibTransId="{98372947-DB3E-45EF-9940-97444B5CD61F}"/>
    <dgm:cxn modelId="{6CD691C8-4F2F-4BBC-BE7E-DF3B53A3807D}" type="presOf" srcId="{34D5EA58-918C-422E-AE2E-F5414764DA72}" destId="{698C1305-186D-4B79-8F80-B4EC83B5405E}" srcOrd="0" destOrd="0" presId="urn:microsoft.com/office/officeart/2005/8/layout/cycle6"/>
    <dgm:cxn modelId="{20A4B0D6-21D9-4C13-806D-DF0318B66C68}" type="presOf" srcId="{0CBFBE5D-57B2-40F9-AACA-AA1A95ECDB22}" destId="{52CE5939-5725-4C18-B0BE-802BF78B6B0B}" srcOrd="0" destOrd="0" presId="urn:microsoft.com/office/officeart/2005/8/layout/cycle6"/>
    <dgm:cxn modelId="{761965F5-E361-43EA-AE0A-7F5965A289FC}" srcId="{0B25DEEB-D61C-4E07-A9DC-F027125412A2}" destId="{74DD1AB3-1969-4ACA-B366-984F1D046B2B}" srcOrd="0" destOrd="0" parTransId="{1B1D41D5-4731-4207-AC6C-6BC13DBF2040}" sibTransId="{B78F9BC3-344D-40EE-BDFE-253AC47C1310}"/>
    <dgm:cxn modelId="{2C4E5491-EE42-4913-8FAB-72405BE1CE68}" type="presParOf" srcId="{FA7CC9D3-7414-40D4-AEA9-A666ED56E9B9}" destId="{EEDF87D1-52C6-4FF7-8A13-C06E7E75E0A5}" srcOrd="0" destOrd="0" presId="urn:microsoft.com/office/officeart/2005/8/layout/cycle6"/>
    <dgm:cxn modelId="{3A733AB6-01E0-4B5C-835D-8456C0CDAA65}" type="presParOf" srcId="{FA7CC9D3-7414-40D4-AEA9-A666ED56E9B9}" destId="{2EC58FE4-C99F-4A83-9B01-3A5F03D8D6CC}" srcOrd="1" destOrd="0" presId="urn:microsoft.com/office/officeart/2005/8/layout/cycle6"/>
    <dgm:cxn modelId="{6ABE175C-DDD0-4274-B60E-D6A835FB6A0F}" type="presParOf" srcId="{FA7CC9D3-7414-40D4-AEA9-A666ED56E9B9}" destId="{2138B403-D2AC-4CF9-824D-FEF57EFE15F1}" srcOrd="2" destOrd="0" presId="urn:microsoft.com/office/officeart/2005/8/layout/cycle6"/>
    <dgm:cxn modelId="{E443C1C2-ADCD-4BCE-9D9D-E63B944E575E}" type="presParOf" srcId="{FA7CC9D3-7414-40D4-AEA9-A666ED56E9B9}" destId="{52CE5939-5725-4C18-B0BE-802BF78B6B0B}" srcOrd="3" destOrd="0" presId="urn:microsoft.com/office/officeart/2005/8/layout/cycle6"/>
    <dgm:cxn modelId="{716AB6E2-71C5-4DBA-8438-2684F688105B}" type="presParOf" srcId="{FA7CC9D3-7414-40D4-AEA9-A666ED56E9B9}" destId="{2F68696F-5869-48CF-9E60-422A4FE29A15}" srcOrd="4" destOrd="0" presId="urn:microsoft.com/office/officeart/2005/8/layout/cycle6"/>
    <dgm:cxn modelId="{130C80CD-DE39-47F8-8346-78EDB15D6348}" type="presParOf" srcId="{FA7CC9D3-7414-40D4-AEA9-A666ED56E9B9}" destId="{E558BE2A-97D7-4EBC-9A85-8594BCCF22CD}" srcOrd="5" destOrd="0" presId="urn:microsoft.com/office/officeart/2005/8/layout/cycle6"/>
    <dgm:cxn modelId="{71AF38B2-9948-421D-9BA6-3E4364915F9B}" type="presParOf" srcId="{FA7CC9D3-7414-40D4-AEA9-A666ED56E9B9}" destId="{06036AB2-737E-48BE-952B-9E1790FC1937}" srcOrd="6" destOrd="0" presId="urn:microsoft.com/office/officeart/2005/8/layout/cycle6"/>
    <dgm:cxn modelId="{6B1ADD6A-4BEB-4D32-A7C0-8F88A8A6A94A}" type="presParOf" srcId="{FA7CC9D3-7414-40D4-AEA9-A666ED56E9B9}" destId="{8E150F0C-4C61-4742-8512-FD3F84B45778}" srcOrd="7" destOrd="0" presId="urn:microsoft.com/office/officeart/2005/8/layout/cycle6"/>
    <dgm:cxn modelId="{D84FCA67-ADF9-4684-AFAA-387AFBADAC1F}" type="presParOf" srcId="{FA7CC9D3-7414-40D4-AEA9-A666ED56E9B9}" destId="{51C68BC3-69FD-4C2F-8B3E-CDB2F7911D20}" srcOrd="8" destOrd="0" presId="urn:microsoft.com/office/officeart/2005/8/layout/cycle6"/>
    <dgm:cxn modelId="{F5C719D8-3A0B-482F-9DEC-A02EAD4BB84D}" type="presParOf" srcId="{FA7CC9D3-7414-40D4-AEA9-A666ED56E9B9}" destId="{698C1305-186D-4B79-8F80-B4EC83B5405E}" srcOrd="9" destOrd="0" presId="urn:microsoft.com/office/officeart/2005/8/layout/cycle6"/>
    <dgm:cxn modelId="{2FB140E7-AE23-458E-B822-3A2DC2847124}" type="presParOf" srcId="{FA7CC9D3-7414-40D4-AEA9-A666ED56E9B9}" destId="{A2C4438A-40EE-48DC-A3E2-B380F6A0A6CC}" srcOrd="10" destOrd="0" presId="urn:microsoft.com/office/officeart/2005/8/layout/cycle6"/>
    <dgm:cxn modelId="{AE4924F7-5B80-46C7-BC5A-DCDAB5EB8835}" type="presParOf" srcId="{FA7CC9D3-7414-40D4-AEA9-A666ED56E9B9}" destId="{C73F3106-2430-4CED-90F8-7B0D9A0D1B3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25DEEB-D61C-4E07-A9DC-F027125412A2}" type="doc">
      <dgm:prSet loTypeId="urn:microsoft.com/office/officeart/2005/8/layout/cycle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b-NO"/>
        </a:p>
      </dgm:t>
    </dgm:pt>
    <dgm:pt modelId="{0CBFBE5D-57B2-40F9-AACA-AA1A95ECDB22}">
      <dgm:prSet phldrT="[Tekst]" phldr="0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nb-NO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Rykke ut</a:t>
          </a:r>
        </a:p>
      </dgm:t>
    </dgm:pt>
    <dgm:pt modelId="{AF359A06-E4C1-4DAB-AFAB-92A2DECAAD59}" type="parTrans" cxnId="{4C7BFE48-F179-4802-894F-9B766A5F8435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0959850-C768-43C6-BBA1-8422AB63C802}" type="sibTrans" cxnId="{4C7BFE48-F179-4802-894F-9B766A5F8435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4D5EA58-918C-422E-AE2E-F5414764DA72}">
      <dgm:prSet phldrT="[Tekst]" phldr="0" custT="1"/>
      <dgm:spPr>
        <a:solidFill>
          <a:schemeClr val="accent5">
            <a:lumMod val="90000"/>
          </a:schemeClr>
        </a:solidFill>
        <a:ln>
          <a:solidFill>
            <a:schemeClr val="accent5">
              <a:lumMod val="90000"/>
            </a:schemeClr>
          </a:solidFill>
        </a:ln>
      </dgm:spPr>
      <dgm:t>
        <a:bodyPr/>
        <a:lstStyle/>
        <a:p>
          <a:r>
            <a:rPr lang="nb-NO" sz="13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Resette</a:t>
          </a:r>
        </a:p>
      </dgm:t>
    </dgm:pt>
    <dgm:pt modelId="{70B205D2-E7A5-4013-9474-EBAF138107C8}" type="parTrans" cxnId="{34085F34-A53A-4FB2-8568-144A3B1C1EE0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57BC1E4-B38C-4FC3-8011-8B8F10CF13EF}" type="sibTrans" cxnId="{34085F34-A53A-4FB2-8568-144A3B1C1EE0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F7E7536-EB34-4115-90DB-C0E53C9C0D75}">
      <dgm:prSet phldr="0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nb-NO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Gjennomføre oppdrag</a:t>
          </a:r>
        </a:p>
      </dgm:t>
    </dgm:pt>
    <dgm:pt modelId="{C8F8A0E3-3731-473B-9428-6D0347F23BBB}" type="parTrans" cxnId="{A97194C6-7BA4-4643-8A62-62B4F2E470B1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372947-DB3E-45EF-9940-97444B5CD61F}" type="sibTrans" cxnId="{A97194C6-7BA4-4643-8A62-62B4F2E470B1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4DD1AB3-1969-4ACA-B366-984F1D046B2B}">
      <dgm:prSet phldr="0" custT="1"/>
      <dgm:spPr>
        <a:solidFill>
          <a:schemeClr val="accent5">
            <a:lumMod val="90000"/>
          </a:schemeClr>
        </a:solidFill>
      </dgm:spPr>
      <dgm:t>
        <a:bodyPr/>
        <a:lstStyle/>
        <a:p>
          <a:pPr rtl="0"/>
          <a:r>
            <a:rPr lang="nb-NO" sz="13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Beredskap</a:t>
          </a:r>
        </a:p>
      </dgm:t>
    </dgm:pt>
    <dgm:pt modelId="{1B1D41D5-4731-4207-AC6C-6BC13DBF2040}" type="parTrans" cxnId="{761965F5-E361-43EA-AE0A-7F5965A289FC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78F9BC3-344D-40EE-BDFE-253AC47C1310}" type="sibTrans" cxnId="{761965F5-E361-43EA-AE0A-7F5965A289FC}">
      <dgm:prSet/>
      <dgm:spPr/>
      <dgm:t>
        <a:bodyPr/>
        <a:lstStyle/>
        <a:p>
          <a:endParaRPr lang="nb-NO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7CC9D3-7414-40D4-AEA9-A666ED56E9B9}" type="pres">
      <dgm:prSet presAssocID="{0B25DEEB-D61C-4E07-A9DC-F027125412A2}" presName="cycle" presStyleCnt="0">
        <dgm:presLayoutVars>
          <dgm:dir/>
          <dgm:resizeHandles val="exact"/>
        </dgm:presLayoutVars>
      </dgm:prSet>
      <dgm:spPr/>
    </dgm:pt>
    <dgm:pt modelId="{EEDF87D1-52C6-4FF7-8A13-C06E7E75E0A5}" type="pres">
      <dgm:prSet presAssocID="{74DD1AB3-1969-4ACA-B366-984F1D046B2B}" presName="node" presStyleLbl="node1" presStyleIdx="0" presStyleCnt="4" custRadScaleRad="100047" custRadScaleInc="5604">
        <dgm:presLayoutVars>
          <dgm:bulletEnabled val="1"/>
        </dgm:presLayoutVars>
      </dgm:prSet>
      <dgm:spPr/>
    </dgm:pt>
    <dgm:pt modelId="{2EC58FE4-C99F-4A83-9B01-3A5F03D8D6CC}" type="pres">
      <dgm:prSet presAssocID="{74DD1AB3-1969-4ACA-B366-984F1D046B2B}" presName="spNode" presStyleCnt="0"/>
      <dgm:spPr/>
    </dgm:pt>
    <dgm:pt modelId="{2138B403-D2AC-4CF9-824D-FEF57EFE15F1}" type="pres">
      <dgm:prSet presAssocID="{B78F9BC3-344D-40EE-BDFE-253AC47C1310}" presName="sibTrans" presStyleLbl="sibTrans1D1" presStyleIdx="0" presStyleCnt="4"/>
      <dgm:spPr/>
    </dgm:pt>
    <dgm:pt modelId="{52CE5939-5725-4C18-B0BE-802BF78B6B0B}" type="pres">
      <dgm:prSet presAssocID="{0CBFBE5D-57B2-40F9-AACA-AA1A95ECDB22}" presName="node" presStyleLbl="node1" presStyleIdx="1" presStyleCnt="4">
        <dgm:presLayoutVars>
          <dgm:bulletEnabled val="1"/>
        </dgm:presLayoutVars>
      </dgm:prSet>
      <dgm:spPr/>
    </dgm:pt>
    <dgm:pt modelId="{2F68696F-5869-48CF-9E60-422A4FE29A15}" type="pres">
      <dgm:prSet presAssocID="{0CBFBE5D-57B2-40F9-AACA-AA1A95ECDB22}" presName="spNode" presStyleCnt="0"/>
      <dgm:spPr/>
    </dgm:pt>
    <dgm:pt modelId="{E558BE2A-97D7-4EBC-9A85-8594BCCF22CD}" type="pres">
      <dgm:prSet presAssocID="{D0959850-C768-43C6-BBA1-8422AB63C802}" presName="sibTrans" presStyleLbl="sibTrans1D1" presStyleIdx="1" presStyleCnt="4"/>
      <dgm:spPr/>
    </dgm:pt>
    <dgm:pt modelId="{06036AB2-737E-48BE-952B-9E1790FC1937}" type="pres">
      <dgm:prSet presAssocID="{BF7E7536-EB34-4115-90DB-C0E53C9C0D75}" presName="node" presStyleLbl="node1" presStyleIdx="2" presStyleCnt="4">
        <dgm:presLayoutVars>
          <dgm:bulletEnabled val="1"/>
        </dgm:presLayoutVars>
      </dgm:prSet>
      <dgm:spPr/>
    </dgm:pt>
    <dgm:pt modelId="{8E150F0C-4C61-4742-8512-FD3F84B45778}" type="pres">
      <dgm:prSet presAssocID="{BF7E7536-EB34-4115-90DB-C0E53C9C0D75}" presName="spNode" presStyleCnt="0"/>
      <dgm:spPr/>
    </dgm:pt>
    <dgm:pt modelId="{51C68BC3-69FD-4C2F-8B3E-CDB2F7911D20}" type="pres">
      <dgm:prSet presAssocID="{98372947-DB3E-45EF-9940-97444B5CD61F}" presName="sibTrans" presStyleLbl="sibTrans1D1" presStyleIdx="2" presStyleCnt="4"/>
      <dgm:spPr/>
    </dgm:pt>
    <dgm:pt modelId="{698C1305-186D-4B79-8F80-B4EC83B5405E}" type="pres">
      <dgm:prSet presAssocID="{34D5EA58-918C-422E-AE2E-F5414764DA72}" presName="node" presStyleLbl="node1" presStyleIdx="3" presStyleCnt="4">
        <dgm:presLayoutVars>
          <dgm:bulletEnabled val="1"/>
        </dgm:presLayoutVars>
      </dgm:prSet>
      <dgm:spPr/>
    </dgm:pt>
    <dgm:pt modelId="{A2C4438A-40EE-48DC-A3E2-B380F6A0A6CC}" type="pres">
      <dgm:prSet presAssocID="{34D5EA58-918C-422E-AE2E-F5414764DA72}" presName="spNode" presStyleCnt="0"/>
      <dgm:spPr/>
    </dgm:pt>
    <dgm:pt modelId="{C73F3106-2430-4CED-90F8-7B0D9A0D1B3C}" type="pres">
      <dgm:prSet presAssocID="{757BC1E4-B38C-4FC3-8011-8B8F10CF13EF}" presName="sibTrans" presStyleLbl="sibTrans1D1" presStyleIdx="3" presStyleCnt="4"/>
      <dgm:spPr/>
    </dgm:pt>
  </dgm:ptLst>
  <dgm:cxnLst>
    <dgm:cxn modelId="{25BC6303-9BAC-4D5D-ADE4-764987985757}" type="presOf" srcId="{B78F9BC3-344D-40EE-BDFE-253AC47C1310}" destId="{2138B403-D2AC-4CF9-824D-FEF57EFE15F1}" srcOrd="0" destOrd="0" presId="urn:microsoft.com/office/officeart/2005/8/layout/cycle6"/>
    <dgm:cxn modelId="{34085F34-A53A-4FB2-8568-144A3B1C1EE0}" srcId="{0B25DEEB-D61C-4E07-A9DC-F027125412A2}" destId="{34D5EA58-918C-422E-AE2E-F5414764DA72}" srcOrd="3" destOrd="0" parTransId="{70B205D2-E7A5-4013-9474-EBAF138107C8}" sibTransId="{757BC1E4-B38C-4FC3-8011-8B8F10CF13EF}"/>
    <dgm:cxn modelId="{E9D8795C-67CB-4510-B2FE-C4C8A35BE65E}" type="presOf" srcId="{D0959850-C768-43C6-BBA1-8422AB63C802}" destId="{E558BE2A-97D7-4EBC-9A85-8594BCCF22CD}" srcOrd="0" destOrd="0" presId="urn:microsoft.com/office/officeart/2005/8/layout/cycle6"/>
    <dgm:cxn modelId="{4C7BFE48-F179-4802-894F-9B766A5F8435}" srcId="{0B25DEEB-D61C-4E07-A9DC-F027125412A2}" destId="{0CBFBE5D-57B2-40F9-AACA-AA1A95ECDB22}" srcOrd="1" destOrd="0" parTransId="{AF359A06-E4C1-4DAB-AFAB-92A2DECAAD59}" sibTransId="{D0959850-C768-43C6-BBA1-8422AB63C802}"/>
    <dgm:cxn modelId="{F8C8F24F-E5BD-439A-8ACB-1314481F7673}" type="presOf" srcId="{74DD1AB3-1969-4ACA-B366-984F1D046B2B}" destId="{EEDF87D1-52C6-4FF7-8A13-C06E7E75E0A5}" srcOrd="0" destOrd="0" presId="urn:microsoft.com/office/officeart/2005/8/layout/cycle6"/>
    <dgm:cxn modelId="{9D5F5F78-64A1-4970-BC88-EDA887B4560C}" type="presOf" srcId="{757BC1E4-B38C-4FC3-8011-8B8F10CF13EF}" destId="{C73F3106-2430-4CED-90F8-7B0D9A0D1B3C}" srcOrd="0" destOrd="0" presId="urn:microsoft.com/office/officeart/2005/8/layout/cycle6"/>
    <dgm:cxn modelId="{2407A379-2233-4D77-A636-082C9673751D}" type="presOf" srcId="{98372947-DB3E-45EF-9940-97444B5CD61F}" destId="{51C68BC3-69FD-4C2F-8B3E-CDB2F7911D20}" srcOrd="0" destOrd="0" presId="urn:microsoft.com/office/officeart/2005/8/layout/cycle6"/>
    <dgm:cxn modelId="{C64F0EA4-E99E-4778-B4BA-37DD55F4A365}" type="presOf" srcId="{0B25DEEB-D61C-4E07-A9DC-F027125412A2}" destId="{FA7CC9D3-7414-40D4-AEA9-A666ED56E9B9}" srcOrd="0" destOrd="0" presId="urn:microsoft.com/office/officeart/2005/8/layout/cycle6"/>
    <dgm:cxn modelId="{809124B4-5B1A-45CC-93E9-B186A703753A}" type="presOf" srcId="{BF7E7536-EB34-4115-90DB-C0E53C9C0D75}" destId="{06036AB2-737E-48BE-952B-9E1790FC1937}" srcOrd="0" destOrd="0" presId="urn:microsoft.com/office/officeart/2005/8/layout/cycle6"/>
    <dgm:cxn modelId="{A97194C6-7BA4-4643-8A62-62B4F2E470B1}" srcId="{0B25DEEB-D61C-4E07-A9DC-F027125412A2}" destId="{BF7E7536-EB34-4115-90DB-C0E53C9C0D75}" srcOrd="2" destOrd="0" parTransId="{C8F8A0E3-3731-473B-9428-6D0347F23BBB}" sibTransId="{98372947-DB3E-45EF-9940-97444B5CD61F}"/>
    <dgm:cxn modelId="{6CD691C8-4F2F-4BBC-BE7E-DF3B53A3807D}" type="presOf" srcId="{34D5EA58-918C-422E-AE2E-F5414764DA72}" destId="{698C1305-186D-4B79-8F80-B4EC83B5405E}" srcOrd="0" destOrd="0" presId="urn:microsoft.com/office/officeart/2005/8/layout/cycle6"/>
    <dgm:cxn modelId="{20A4B0D6-21D9-4C13-806D-DF0318B66C68}" type="presOf" srcId="{0CBFBE5D-57B2-40F9-AACA-AA1A95ECDB22}" destId="{52CE5939-5725-4C18-B0BE-802BF78B6B0B}" srcOrd="0" destOrd="0" presId="urn:microsoft.com/office/officeart/2005/8/layout/cycle6"/>
    <dgm:cxn modelId="{761965F5-E361-43EA-AE0A-7F5965A289FC}" srcId="{0B25DEEB-D61C-4E07-A9DC-F027125412A2}" destId="{74DD1AB3-1969-4ACA-B366-984F1D046B2B}" srcOrd="0" destOrd="0" parTransId="{1B1D41D5-4731-4207-AC6C-6BC13DBF2040}" sibTransId="{B78F9BC3-344D-40EE-BDFE-253AC47C1310}"/>
    <dgm:cxn modelId="{2C4E5491-EE42-4913-8FAB-72405BE1CE68}" type="presParOf" srcId="{FA7CC9D3-7414-40D4-AEA9-A666ED56E9B9}" destId="{EEDF87D1-52C6-4FF7-8A13-C06E7E75E0A5}" srcOrd="0" destOrd="0" presId="urn:microsoft.com/office/officeart/2005/8/layout/cycle6"/>
    <dgm:cxn modelId="{3A733AB6-01E0-4B5C-835D-8456C0CDAA65}" type="presParOf" srcId="{FA7CC9D3-7414-40D4-AEA9-A666ED56E9B9}" destId="{2EC58FE4-C99F-4A83-9B01-3A5F03D8D6CC}" srcOrd="1" destOrd="0" presId="urn:microsoft.com/office/officeart/2005/8/layout/cycle6"/>
    <dgm:cxn modelId="{6ABE175C-DDD0-4274-B60E-D6A835FB6A0F}" type="presParOf" srcId="{FA7CC9D3-7414-40D4-AEA9-A666ED56E9B9}" destId="{2138B403-D2AC-4CF9-824D-FEF57EFE15F1}" srcOrd="2" destOrd="0" presId="urn:microsoft.com/office/officeart/2005/8/layout/cycle6"/>
    <dgm:cxn modelId="{E443C1C2-ADCD-4BCE-9D9D-E63B944E575E}" type="presParOf" srcId="{FA7CC9D3-7414-40D4-AEA9-A666ED56E9B9}" destId="{52CE5939-5725-4C18-B0BE-802BF78B6B0B}" srcOrd="3" destOrd="0" presId="urn:microsoft.com/office/officeart/2005/8/layout/cycle6"/>
    <dgm:cxn modelId="{716AB6E2-71C5-4DBA-8438-2684F688105B}" type="presParOf" srcId="{FA7CC9D3-7414-40D4-AEA9-A666ED56E9B9}" destId="{2F68696F-5869-48CF-9E60-422A4FE29A15}" srcOrd="4" destOrd="0" presId="urn:microsoft.com/office/officeart/2005/8/layout/cycle6"/>
    <dgm:cxn modelId="{130C80CD-DE39-47F8-8346-78EDB15D6348}" type="presParOf" srcId="{FA7CC9D3-7414-40D4-AEA9-A666ED56E9B9}" destId="{E558BE2A-97D7-4EBC-9A85-8594BCCF22CD}" srcOrd="5" destOrd="0" presId="urn:microsoft.com/office/officeart/2005/8/layout/cycle6"/>
    <dgm:cxn modelId="{71AF38B2-9948-421D-9BA6-3E4364915F9B}" type="presParOf" srcId="{FA7CC9D3-7414-40D4-AEA9-A666ED56E9B9}" destId="{06036AB2-737E-48BE-952B-9E1790FC1937}" srcOrd="6" destOrd="0" presId="urn:microsoft.com/office/officeart/2005/8/layout/cycle6"/>
    <dgm:cxn modelId="{6B1ADD6A-4BEB-4D32-A7C0-8F88A8A6A94A}" type="presParOf" srcId="{FA7CC9D3-7414-40D4-AEA9-A666ED56E9B9}" destId="{8E150F0C-4C61-4742-8512-FD3F84B45778}" srcOrd="7" destOrd="0" presId="urn:microsoft.com/office/officeart/2005/8/layout/cycle6"/>
    <dgm:cxn modelId="{D84FCA67-ADF9-4684-AFAA-387AFBADAC1F}" type="presParOf" srcId="{FA7CC9D3-7414-40D4-AEA9-A666ED56E9B9}" destId="{51C68BC3-69FD-4C2F-8B3E-CDB2F7911D20}" srcOrd="8" destOrd="0" presId="urn:microsoft.com/office/officeart/2005/8/layout/cycle6"/>
    <dgm:cxn modelId="{F5C719D8-3A0B-482F-9DEC-A02EAD4BB84D}" type="presParOf" srcId="{FA7CC9D3-7414-40D4-AEA9-A666ED56E9B9}" destId="{698C1305-186D-4B79-8F80-B4EC83B5405E}" srcOrd="9" destOrd="0" presId="urn:microsoft.com/office/officeart/2005/8/layout/cycle6"/>
    <dgm:cxn modelId="{2FB140E7-AE23-458E-B822-3A2DC2847124}" type="presParOf" srcId="{FA7CC9D3-7414-40D4-AEA9-A666ED56E9B9}" destId="{A2C4438A-40EE-48DC-A3E2-B380F6A0A6CC}" srcOrd="10" destOrd="0" presId="urn:microsoft.com/office/officeart/2005/8/layout/cycle6"/>
    <dgm:cxn modelId="{AE4924F7-5B80-46C7-BC5A-DCDAB5EB8835}" type="presParOf" srcId="{FA7CC9D3-7414-40D4-AEA9-A666ED56E9B9}" destId="{C73F3106-2430-4CED-90F8-7B0D9A0D1B3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5BF93-81A7-470E-893E-7CADD4E3CB67}">
      <dsp:nvSpPr>
        <dsp:cNvPr id="0" name=""/>
        <dsp:cNvSpPr/>
      </dsp:nvSpPr>
      <dsp:spPr>
        <a:xfrm>
          <a:off x="2586" y="0"/>
          <a:ext cx="3151126" cy="4763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Kartlegge</a:t>
          </a:r>
        </a:p>
      </dsp:txBody>
      <dsp:txXfrm>
        <a:off x="240772" y="0"/>
        <a:ext cx="2674755" cy="476371"/>
      </dsp:txXfrm>
    </dsp:sp>
    <dsp:sp modelId="{62E32EE9-9910-4040-A8CE-ACBCD6AFDE93}">
      <dsp:nvSpPr>
        <dsp:cNvPr id="0" name=""/>
        <dsp:cNvSpPr/>
      </dsp:nvSpPr>
      <dsp:spPr>
        <a:xfrm>
          <a:off x="2838599" y="0"/>
          <a:ext cx="3151126" cy="4763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Analysere</a:t>
          </a:r>
        </a:p>
      </dsp:txBody>
      <dsp:txXfrm>
        <a:off x="3076785" y="0"/>
        <a:ext cx="2674755" cy="476371"/>
      </dsp:txXfrm>
    </dsp:sp>
    <dsp:sp modelId="{747DAE05-C023-443A-8747-1DE8F0B5A7BB}">
      <dsp:nvSpPr>
        <dsp:cNvPr id="0" name=""/>
        <dsp:cNvSpPr/>
      </dsp:nvSpPr>
      <dsp:spPr>
        <a:xfrm>
          <a:off x="5674613" y="0"/>
          <a:ext cx="3151126" cy="4763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Resultat</a:t>
          </a:r>
        </a:p>
      </dsp:txBody>
      <dsp:txXfrm>
        <a:off x="5912799" y="0"/>
        <a:ext cx="2674755" cy="476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F87D1-52C6-4FF7-8A13-C06E7E75E0A5}">
      <dsp:nvSpPr>
        <dsp:cNvPr id="0" name=""/>
        <dsp:cNvSpPr/>
      </dsp:nvSpPr>
      <dsp:spPr>
        <a:xfrm>
          <a:off x="1424326" y="47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Kartlegge</a:t>
          </a:r>
        </a:p>
      </dsp:txBody>
      <dsp:txXfrm>
        <a:off x="1459355" y="35499"/>
        <a:ext cx="1033891" cy="647509"/>
      </dsp:txXfrm>
    </dsp:sp>
    <dsp:sp modelId="{2138B403-D2AC-4CF9-824D-FEF57EFE15F1}">
      <dsp:nvSpPr>
        <dsp:cNvPr id="0" name=""/>
        <dsp:cNvSpPr/>
      </dsp:nvSpPr>
      <dsp:spPr>
        <a:xfrm>
          <a:off x="791731" y="359254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1744482" y="140681"/>
              </a:moveTo>
              <a:arcTo wR="1184569" hR="1184569" stAng="17892471" swAng="262359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E5939-5725-4C18-B0BE-802BF78B6B0B}">
      <dsp:nvSpPr>
        <dsp:cNvPr id="0" name=""/>
        <dsp:cNvSpPr/>
      </dsp:nvSpPr>
      <dsp:spPr>
        <a:xfrm>
          <a:off x="2608896" y="118504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Planlegge</a:t>
          </a:r>
        </a:p>
      </dsp:txBody>
      <dsp:txXfrm>
        <a:off x="2643925" y="1220069"/>
        <a:ext cx="1033891" cy="647509"/>
      </dsp:txXfrm>
    </dsp:sp>
    <dsp:sp modelId="{E558BE2A-97D7-4EBC-9A85-8594BCCF22CD}">
      <dsp:nvSpPr>
        <dsp:cNvPr id="0" name=""/>
        <dsp:cNvSpPr/>
      </dsp:nvSpPr>
      <dsp:spPr>
        <a:xfrm>
          <a:off x="791731" y="359254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2310743" y="1551909"/>
              </a:moveTo>
              <a:arcTo wR="1184569" hR="1184569" stAng="1083931" swAng="262359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36AB2-737E-48BE-952B-9E1790FC1937}">
      <dsp:nvSpPr>
        <dsp:cNvPr id="0" name=""/>
        <dsp:cNvSpPr/>
      </dsp:nvSpPr>
      <dsp:spPr>
        <a:xfrm>
          <a:off x="1424326" y="236961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Gjennomføre</a:t>
          </a:r>
        </a:p>
      </dsp:txBody>
      <dsp:txXfrm>
        <a:off x="1459355" y="2404639"/>
        <a:ext cx="1033891" cy="647509"/>
      </dsp:txXfrm>
    </dsp:sp>
    <dsp:sp modelId="{51C68BC3-69FD-4C2F-8B3E-CDB2F7911D20}">
      <dsp:nvSpPr>
        <dsp:cNvPr id="0" name=""/>
        <dsp:cNvSpPr/>
      </dsp:nvSpPr>
      <dsp:spPr>
        <a:xfrm>
          <a:off x="791731" y="359254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624657" y="2228458"/>
              </a:moveTo>
              <a:arcTo wR="1184569" hR="1184569" stAng="7092471" swAng="262359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C1305-186D-4B79-8F80-B4EC83B5405E}">
      <dsp:nvSpPr>
        <dsp:cNvPr id="0" name=""/>
        <dsp:cNvSpPr/>
      </dsp:nvSpPr>
      <dsp:spPr>
        <a:xfrm>
          <a:off x="239756" y="118504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accent5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Evaluere</a:t>
          </a:r>
        </a:p>
      </dsp:txBody>
      <dsp:txXfrm>
        <a:off x="274785" y="1220069"/>
        <a:ext cx="1033891" cy="647509"/>
      </dsp:txXfrm>
    </dsp:sp>
    <dsp:sp modelId="{C73F3106-2430-4CED-90F8-7B0D9A0D1B3C}">
      <dsp:nvSpPr>
        <dsp:cNvPr id="0" name=""/>
        <dsp:cNvSpPr/>
      </dsp:nvSpPr>
      <dsp:spPr>
        <a:xfrm>
          <a:off x="791731" y="359254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58396" y="817229"/>
              </a:moveTo>
              <a:arcTo wR="1184569" hR="1184569" stAng="11883931" swAng="262359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F87D1-52C6-4FF7-8A13-C06E7E75E0A5}">
      <dsp:nvSpPr>
        <dsp:cNvPr id="0" name=""/>
        <dsp:cNvSpPr/>
      </dsp:nvSpPr>
      <dsp:spPr>
        <a:xfrm>
          <a:off x="1459096" y="423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Beredskap</a:t>
          </a:r>
        </a:p>
      </dsp:txBody>
      <dsp:txXfrm>
        <a:off x="1494125" y="35452"/>
        <a:ext cx="1033891" cy="647509"/>
      </dsp:txXfrm>
    </dsp:sp>
    <dsp:sp modelId="{2138B403-D2AC-4CF9-824D-FEF57EFE15F1}">
      <dsp:nvSpPr>
        <dsp:cNvPr id="0" name=""/>
        <dsp:cNvSpPr/>
      </dsp:nvSpPr>
      <dsp:spPr>
        <a:xfrm>
          <a:off x="791483" y="358471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1779039" y="159966"/>
              </a:moveTo>
              <a:arcTo wR="1184569" hR="1184569" stAng="18007325" swAng="251218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E5939-5725-4C18-B0BE-802BF78B6B0B}">
      <dsp:nvSpPr>
        <dsp:cNvPr id="0" name=""/>
        <dsp:cNvSpPr/>
      </dsp:nvSpPr>
      <dsp:spPr>
        <a:xfrm>
          <a:off x="2608896" y="118504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Rykke ut</a:t>
          </a:r>
        </a:p>
      </dsp:txBody>
      <dsp:txXfrm>
        <a:off x="2643925" y="1220069"/>
        <a:ext cx="1033891" cy="647509"/>
      </dsp:txXfrm>
    </dsp:sp>
    <dsp:sp modelId="{E558BE2A-97D7-4EBC-9A85-8594BCCF22CD}">
      <dsp:nvSpPr>
        <dsp:cNvPr id="0" name=""/>
        <dsp:cNvSpPr/>
      </dsp:nvSpPr>
      <dsp:spPr>
        <a:xfrm>
          <a:off x="791731" y="359254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2310743" y="1551909"/>
              </a:moveTo>
              <a:arcTo wR="1184569" hR="1184569" stAng="1083931" swAng="262359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36AB2-737E-48BE-952B-9E1790FC1937}">
      <dsp:nvSpPr>
        <dsp:cNvPr id="0" name=""/>
        <dsp:cNvSpPr/>
      </dsp:nvSpPr>
      <dsp:spPr>
        <a:xfrm>
          <a:off x="1424326" y="236961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Gjennomføre oppdrag</a:t>
          </a:r>
        </a:p>
      </dsp:txBody>
      <dsp:txXfrm>
        <a:off x="1459355" y="2404639"/>
        <a:ext cx="1033891" cy="647509"/>
      </dsp:txXfrm>
    </dsp:sp>
    <dsp:sp modelId="{51C68BC3-69FD-4C2F-8B3E-CDB2F7911D20}">
      <dsp:nvSpPr>
        <dsp:cNvPr id="0" name=""/>
        <dsp:cNvSpPr/>
      </dsp:nvSpPr>
      <dsp:spPr>
        <a:xfrm>
          <a:off x="791731" y="359254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624657" y="2228458"/>
              </a:moveTo>
              <a:arcTo wR="1184569" hR="1184569" stAng="7092471" swAng="262359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C1305-186D-4B79-8F80-B4EC83B5405E}">
      <dsp:nvSpPr>
        <dsp:cNvPr id="0" name=""/>
        <dsp:cNvSpPr/>
      </dsp:nvSpPr>
      <dsp:spPr>
        <a:xfrm>
          <a:off x="239756" y="1185040"/>
          <a:ext cx="1103949" cy="717567"/>
        </a:xfrm>
        <a:prstGeom prst="round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accent5">
              <a:lumMod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Resette</a:t>
          </a:r>
        </a:p>
      </dsp:txBody>
      <dsp:txXfrm>
        <a:off x="274785" y="1220069"/>
        <a:ext cx="1033891" cy="647509"/>
      </dsp:txXfrm>
    </dsp:sp>
    <dsp:sp modelId="{C73F3106-2430-4CED-90F8-7B0D9A0D1B3C}">
      <dsp:nvSpPr>
        <dsp:cNvPr id="0" name=""/>
        <dsp:cNvSpPr/>
      </dsp:nvSpPr>
      <dsp:spPr>
        <a:xfrm>
          <a:off x="791963" y="358522"/>
          <a:ext cx="2369139" cy="2369139"/>
        </a:xfrm>
        <a:custGeom>
          <a:avLst/>
          <a:gdLst/>
          <a:ahLst/>
          <a:cxnLst/>
          <a:rect l="0" t="0" r="0" b="0"/>
          <a:pathLst>
            <a:path>
              <a:moveTo>
                <a:pt x="58271" y="817613"/>
              </a:moveTo>
              <a:arcTo wR="1184569" hR="1184569" stAng="11882760" swAng="273604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79C8-7B2E-4CB2-B935-77037E4657DE}" type="datetimeFigureOut">
              <a:rPr lang="nb-NO" smtClean="0"/>
              <a:t>28.10.2025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87B34-E1BB-4259-803F-58A668DDC1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1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9541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90CC9-E82A-7BB3-2A7B-7E9519DFA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AC208CB-8212-3AFE-84FB-6916191A8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3253BD2-A0AC-A972-1674-D326A1F56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0FAAD3-1E4B-9DB7-732A-B6EB545E7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640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4436F-3004-BA94-46E5-A8B879DDD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CD0E00C-C821-0E2B-99D5-E38F2656D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82936B0-00E8-2C04-AA88-8AC8BA1D9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8398059-6AD4-636D-CAE5-899D70589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73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1FAE4-D4E8-B0B7-AE94-9CF0F3821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A767F22-5DF4-F620-BA02-94BB7EE00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62AFF82-E192-6CE2-67FE-A0C4C3355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7D2B60-3E1E-D63A-C4EE-34032D14C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4583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EEF89-A0C6-1935-9AA0-FA981950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2EB8C10-C916-E191-47CA-D44E2E5A6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B3BA4EE-B107-3190-50A1-DAB49BF8E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502417-CD72-6C8F-2D40-9244897B7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422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45015-1858-2251-F0A7-A96D45C58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B7B0C2A-1CB8-E9FA-A151-6195619EE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C1AD60C-A23B-D249-EE96-725FBA2A0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42B4B-5478-1A69-A117-2D9E253EC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873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FEF6A-E01B-1155-AF80-B5682DDBA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8A44CD3-FEC5-E1D0-0F70-DCA020901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7AEB493-D3D9-DBAA-984D-DB913D7BD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80CC9CD-4809-9DF4-7CBA-94466714C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724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A304C-0908-2FBE-E4F0-AE41CB4F7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1521333-9248-FA44-53FC-A3A801EF4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779BD95-F2EF-BAC9-0595-DD55F836A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FB36001-5730-746D-DA42-D1819F70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3982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9FA56-5295-956C-EAEF-6AD8E5C76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C9A4172-150D-DC80-64D8-C6283F4CE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FEF4857-B4EA-7E87-21AE-DF6695B74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241E5BD-CEE6-C2CD-C61A-B039EDDC3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3527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03BF6-4418-3B48-7B72-61ACD1AF8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91FF03E-6CE0-920D-943A-B9AE7728B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FD72950-CFA8-211C-DA10-2C0683E5B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26965F1-D964-8725-67CF-5780F3366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264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E3C7B-099D-A6C8-5D4C-867FE6AEF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BFC7D90-8A33-C285-5741-2F4186DEC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2D2C874-0CD8-9F4E-F9D8-81D8CFD47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338C9E-DFD8-D1D9-9C0A-ADDE7C6F5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87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C266A-B7EC-66F6-35C4-417885C0C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9656444-0679-F50A-A993-7FAEDEEF7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A9CEA0B-D78D-4345-D7C1-6A94D7455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1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30E241-75AA-8F84-27C4-BAD7838D1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2432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05B4A-FE95-E046-A11B-3542EEAE6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932BA37-CF92-2D96-438E-928683163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C6B502D-2D78-A289-5885-72ECD05D9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A4746E8-03D9-334B-11E2-84E4D6ECE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4682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24BFA-649A-D904-F54F-A92A9EDC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8BF7BB7-3063-5C06-503F-9D11F7D1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C761FA4-F8F2-87B2-4149-516036BBB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D33402-7F8A-46FB-B1FC-9C043ECFA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741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303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11674-8C83-12B9-DFC5-384FF5FB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0DC425E-0971-9EE7-0166-09F5C6515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ABF3E88-FCA4-BC1B-75A7-0B5C3C520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9CAE978-49B6-A15B-36A4-6FAA89B62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0281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741A-D4B3-774B-69EE-65E57F8C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2F1AE8D-DC14-2106-B9F0-832EA2B0E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4383A3A-8021-C677-383F-79464D053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BAC843A-2759-8C2A-C58E-CF9479F28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324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F9407-472C-2A19-67C5-1B235F94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757AEDD-5460-327E-A90A-7CFD528D0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BD6F77F-FF57-0AF1-ECF2-CABFCCE6E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8E9EF6-66E2-87B9-00AD-409511C53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530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412F1-CA1A-FC3D-1E50-D96847954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4FADF96-BDB0-6427-76D6-5D76DA447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553F2FE-98B8-0CBA-E901-E138FAF34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90B034-5D54-ACF0-E07B-55B94058E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581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7632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230C-BD28-E001-B8CA-7EFBA8E6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492D2F4-AB4D-A1FD-607E-8C34508DC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9F3DC1A-4435-E856-45BC-1AEE310B8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DC9365F-AF90-DDA6-EFA5-90B0B7EFD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2543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Tabell 8: Dimensjonering av forebyggende avdeling.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i="1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Antallet årsverk på feiing og tilsyn inkluderer oppfølging og bidrag fra en lærling i feierfaget (brannforebyggerfaget)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 i="1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Oppsettet medfører en økning fra dagens dimensjonering med 0,5 årsverk. I tillegg må det opprettes avtale for tilgang til juridisk kompetanse.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Behovet for annen kompetanse ut over forskriftsfestede kompetansekrav til ansatte i forebyggende avdeling vi å kunne innhente/få tilgang til gjennom prosjektmidler eller samarbeid med eksterne.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ansatte i forebyggende avdeling også har beredskapsoppgaver, vurderes å styrke brann- og redningsvesenets evne til å arbeide helhetlig. Det forutsettes da at brannvesenet totalt sett har tilgjengelig nok ressurs til å håndtere alle oppgavene. </a:t>
            </a:r>
            <a:endParaRPr lang="nb-NO" sz="1000" i="1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26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1CC51-7FD8-ABC9-CFBE-9A1EB1B2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2972FA2-440D-9B92-0D3A-595B1425C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DD59136-7755-C87E-1022-3BF03977A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1632039-3084-4026-1CCC-871AFD4C9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571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2FB0-263D-97DC-6A5B-3633B017E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CD1C044-62BE-E26D-3AB1-11D438298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E9563BD-3795-A134-ABD4-082172245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7157FB-2A37-AD93-B096-20AA34E2F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522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6F33-98C2-6F3E-BAE2-49486F5AF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C8526F4-A19F-946A-3FC8-8CEA29ED0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FB8F87D-14DA-0B5D-7BA4-FD762AE1C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A029C64-870B-9135-CE6E-42D89ED3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80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CC910-94DC-1CC8-9091-CC7FC75E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8023098-EA66-0F9B-704F-3E20D2ECD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8AAE5DB-9524-A16B-8DF6-7888DE7D9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389680-F4C3-5056-025E-9DF166386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285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5F4F-5714-0EE0-0459-A4A926F70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4EAA911-49B4-B66B-030E-5450D94F0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F5942B1-257C-FAD0-ECEF-ADF7B7AE1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6BEA71-F6B3-ED2D-FF5B-FE5A09979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87B34-E1BB-4259-803F-58A668DDC10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39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9F37C4-E85D-4741-8C0D-9A165E695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AFAFE8-5654-410B-966A-56DA52032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E4993A-7235-43AF-AF23-E9385E640A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56950-D9A3-454A-8653-F34D9FC62E8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2479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0FA08F-5C0D-43A1-AE75-00202B04D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A58387-A70E-44F7-9458-13F3BBD27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BE787-1E07-4341-8AC5-A2D57B34C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273D8-EC55-4B74-A46D-2DC9A2A218E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4034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DA3460-0C3C-42C6-96C7-67933C8C6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E34A4-B9B4-40C2-8D3E-D7FB1DF2A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8ED088-B163-4892-96FC-8BDD70253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E43E2-2A15-4FED-BDA9-D9D749AFEA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9575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DC0AD4-2A8E-40AB-A054-2C0C45926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4D7610-B5C8-43D2-BDB2-C52327467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36664E-ADFF-496F-B6FB-C66F93189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91589-EC46-493E-87B9-839F8EE6786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6275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1A07D-5297-4B2C-ACFD-8E1C5DE86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8017F-070A-447E-92CA-42DA3234C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2DCA97-1E24-4311-9072-D9CC1271E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88C45-05DF-4EAD-B5EA-594828A71F8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5091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5F1D5-5E1D-455C-8473-6EB7EF593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85961-DDE1-4359-9BC5-C9FBD74FCA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1D304B-9F7A-4792-85FA-F2A2490C7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9DA62-5B4C-471A-AB1C-8CF48CA4F12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2675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E0E549-F994-495D-A2EE-010F8B14D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C82B17-5420-4976-A52D-FACC0A41B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CB6EBE-4CD2-4B3E-80DA-197E112B9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8BDE6-F759-451A-8F97-F4B29759D48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3950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81F1C-5F7A-4E57-9D74-DBBB5BDB61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DB7169-0797-46A8-8FED-CAEB3EFC0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A0EF43-7523-4BBA-85A1-954094F0F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13AA9-54FD-4F6D-A1D2-D4D516644D0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4539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535C8B-069D-4104-8BCC-702FFD4A48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ED4D6F-456E-4962-AD25-837DB1D83A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5BDA25-9D4A-4D50-A32F-34B211A19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98CBC-3353-4844-B184-1BE52DC0944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72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90C2AC-1D0D-403C-8D39-848CD768A5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31D4C-F924-4B4B-964D-321A2A2995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190BF-1D4F-4646-B66A-764C1C93A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2F1DD-45CA-4261-AAF5-BB201FF6FD5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3193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DD3F0-6616-480E-96A9-CB69D4F2E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3B581-F9E1-4EB1-A1EB-86EAE23208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FFC01-477A-480E-B7BB-49BE2F9A4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54772-164D-4497-83D7-0070E378A63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7852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671E88-4E79-476C-BCA5-03EFEC7D8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8F9E2DE-B72A-47A3-A3FB-4085FD9A4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0362AA43-D004-4FD1-89D7-4A09067EE8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32F2719B-EB92-4223-959C-0F0400C466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0087EE1-DDE5-48A0-9A3B-8894A20403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A90B93C-059C-4D8B-8ED0-6BF2CC385EC5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wmf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4601344-0152-4151-82CE-DAB65D097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CACD12B-C4E5-4745-BBAD-9C2D2DA92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2B75596-03C3-4A5D-91B2-208C1385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3161B0-CD2C-4550-8E5A-17680E3F2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Pil: høyre 15">
            <a:extLst>
              <a:ext uri="{FF2B5EF4-FFF2-40B4-BE49-F238E27FC236}">
                <a16:creationId xmlns:a16="http://schemas.microsoft.com/office/drawing/2014/main" id="{8B7976E2-E393-4B86-9EA9-FF75D5EBB819}"/>
              </a:ext>
            </a:extLst>
          </p:cNvPr>
          <p:cNvSpPr/>
          <p:nvPr/>
        </p:nvSpPr>
        <p:spPr>
          <a:xfrm>
            <a:off x="5563260" y="2911739"/>
            <a:ext cx="792088" cy="476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il: høyre 18">
            <a:extLst>
              <a:ext uri="{FF2B5EF4-FFF2-40B4-BE49-F238E27FC236}">
                <a16:creationId xmlns:a16="http://schemas.microsoft.com/office/drawing/2014/main" id="{1770C66B-8B11-4B0A-898A-4F9CC4DA2A0E}"/>
              </a:ext>
            </a:extLst>
          </p:cNvPr>
          <p:cNvSpPr/>
          <p:nvPr/>
        </p:nvSpPr>
        <p:spPr>
          <a:xfrm>
            <a:off x="1955632" y="2904160"/>
            <a:ext cx="792088" cy="476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DA023CC-1350-47EB-9335-EDA5721E2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9644626"/>
              </p:ext>
            </p:extLst>
          </p:nvPr>
        </p:nvGraphicFramePr>
        <p:xfrm>
          <a:off x="153909" y="5713251"/>
          <a:ext cx="8828326" cy="476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3DCB00F2-1D08-802F-E35B-EB88051A9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230" y="1843547"/>
            <a:ext cx="1627771" cy="2632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1465C2C-009E-B659-EA00-5C74378971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2351" y="1347493"/>
            <a:ext cx="1699377" cy="3128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E9C45F4-1E13-AF6D-796E-8C9E73333A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062" y="2617364"/>
            <a:ext cx="1677016" cy="2893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B1CC903-F3F4-B10B-8721-6A37FC9751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2182" y="1347493"/>
            <a:ext cx="2398587" cy="3533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78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CE29F-BE27-880B-5252-579878A80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135E26E-9F81-D9CC-350C-77684D7D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8C7A01F2-633E-97CD-7846-709C2A47D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3CDEBDE-21C4-04DA-0A8C-ED8AEAF9B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787541A-E028-069D-46E6-3A8E486D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D451B7F-4315-1C2D-F13F-BE4569D5A830}"/>
              </a:ext>
            </a:extLst>
          </p:cNvPr>
          <p:cNvSpPr txBox="1"/>
          <p:nvPr/>
        </p:nvSpPr>
        <p:spPr>
          <a:xfrm>
            <a:off x="705576" y="992898"/>
            <a:ext cx="263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/>
              <a:t>Tidsfaktoren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05C70FB-8363-43E1-8E69-8B886A89D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6" y="1605415"/>
            <a:ext cx="6554389" cy="467372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8587D61-3169-67FF-D102-A0E17F250C11}"/>
              </a:ext>
            </a:extLst>
          </p:cNvPr>
          <p:cNvSpPr txBox="1"/>
          <p:nvPr/>
        </p:nvSpPr>
        <p:spPr>
          <a:xfrm>
            <a:off x="7336347" y="5457463"/>
            <a:ext cx="148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10 min etter </a:t>
            </a:r>
          </a:p>
          <a:p>
            <a:r>
              <a:rPr lang="nb-NO"/>
              <a:t>Varsel til 110</a:t>
            </a:r>
          </a:p>
        </p:txBody>
      </p:sp>
    </p:spTree>
    <p:extLst>
      <p:ext uri="{BB962C8B-B14F-4D97-AF65-F5344CB8AC3E}">
        <p14:creationId xmlns:p14="http://schemas.microsoft.com/office/powerpoint/2010/main" val="11958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D0B3F-F3E7-4F6A-FFF0-E767BDA4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ingsaker brannvesen er klare når det gjelder - Ringsaker kommune">
            <a:extLst>
              <a:ext uri="{FF2B5EF4-FFF2-40B4-BE49-F238E27FC236}">
                <a16:creationId xmlns:a16="http://schemas.microsoft.com/office/drawing/2014/main" id="{2DE50F1C-DDB0-03A8-3F71-BA0A70612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8" t="14542" r="15492" b="3760"/>
          <a:stretch>
            <a:fillRect/>
          </a:stretch>
        </p:blipFill>
        <p:spPr bwMode="auto">
          <a:xfrm>
            <a:off x="2959192" y="2710929"/>
            <a:ext cx="3020037" cy="25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8C8524-42C6-5DA0-5C5D-7EEE28AFA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658C05BB-94BD-B6DF-2723-7CBEE84B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920357C-242A-44C7-B27F-86B56E109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C6D519-F951-C02E-F873-930E7A753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C1DF97C-B0E1-8724-EE6A-E299BB6E04C3}"/>
              </a:ext>
            </a:extLst>
          </p:cNvPr>
          <p:cNvSpPr txBox="1"/>
          <p:nvPr/>
        </p:nvSpPr>
        <p:spPr>
          <a:xfrm>
            <a:off x="3995529" y="708044"/>
            <a:ext cx="321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Tidsfaktoren</a:t>
            </a:r>
          </a:p>
        </p:txBody>
      </p:sp>
      <p:pic>
        <p:nvPicPr>
          <p:cNvPr id="5" name="Bilde 4" descr="Et bilde som inneholder utendørs, brannkonstabel, tre, Refleksklær&#10;&#10;KI-generert innhold kan være feil.">
            <a:extLst>
              <a:ext uri="{FF2B5EF4-FFF2-40B4-BE49-F238E27FC236}">
                <a16:creationId xmlns:a16="http://schemas.microsoft.com/office/drawing/2014/main" id="{F825F3F9-4290-8B81-E50B-91B2AB427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22550" b="11034"/>
          <a:stretch>
            <a:fillRect/>
          </a:stretch>
        </p:blipFill>
        <p:spPr>
          <a:xfrm rot="21290914">
            <a:off x="431034" y="1376827"/>
            <a:ext cx="3564496" cy="2069042"/>
          </a:xfrm>
          <a:prstGeom prst="rect">
            <a:avLst/>
          </a:prstGeom>
        </p:spPr>
      </p:pic>
      <p:pic>
        <p:nvPicPr>
          <p:cNvPr id="7" name="Bilde 6" descr="Et bilde som inneholder utendørs, brannkonstabel, hjelm, Refleksklær&#10;&#10;KI-generert innhold kan være feil.">
            <a:extLst>
              <a:ext uri="{FF2B5EF4-FFF2-40B4-BE49-F238E27FC236}">
                <a16:creationId xmlns:a16="http://schemas.microsoft.com/office/drawing/2014/main" id="{EF08D020-EF47-C8BC-4A85-C6A645D7F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9">
            <a:off x="5715320" y="3727653"/>
            <a:ext cx="3105151" cy="2328863"/>
          </a:xfrm>
          <a:prstGeom prst="rect">
            <a:avLst/>
          </a:prstGeom>
        </p:spPr>
      </p:pic>
      <p:pic>
        <p:nvPicPr>
          <p:cNvPr id="2050" name="Picture 2" descr="Frykter ny skogbrann-rekord - Norges ...">
            <a:extLst>
              <a:ext uri="{FF2B5EF4-FFF2-40B4-BE49-F238E27FC236}">
                <a16:creationId xmlns:a16="http://schemas.microsoft.com/office/drawing/2014/main" id="{D305B3D7-B95D-E035-2BCB-4CF7D0E8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538">
            <a:off x="5915143" y="1551138"/>
            <a:ext cx="2828095" cy="188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orsk Luftambulanse">
            <a:extLst>
              <a:ext uri="{FF2B5EF4-FFF2-40B4-BE49-F238E27FC236}">
                <a16:creationId xmlns:a16="http://schemas.microsoft.com/office/drawing/2014/main" id="{0D1D1CB6-00C5-30B0-B56B-E8143A22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484">
            <a:off x="293666" y="3787935"/>
            <a:ext cx="2853850" cy="213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84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91E7-AC1A-07DC-0C71-871DB3AE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37D971F-E7D5-D832-0C8D-34A421357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19B9152F-FC57-3429-9CD9-31184C47F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6B6DA69-6A6F-A208-9ED6-10E9F3CC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FA0E1F-5B77-BEB5-1EE2-1D5E5BFB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446" y="330885"/>
            <a:ext cx="38403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nb-NO" altLang="nb-N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Dimensjonering av beredskap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43B2161-3F5B-43E7-D24A-FBC3EB55A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74">
            <a:off x="5260159" y="1618331"/>
            <a:ext cx="2152075" cy="362133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204DF0F-8724-4B87-7A48-38C032A3D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03" y="244925"/>
            <a:ext cx="4060297" cy="60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BB5C8-4014-EC4B-2965-DB560E320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12E90E7-79FB-ED62-1A13-66946B018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600C582-0CDB-E458-58AC-E237EFA0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08706F7-07ED-01B3-19C1-A17241A16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1FED269-0FCC-E0A0-DDB8-482E49FB5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Bilde 2" descr="Et bilde som inneholder kart, tekst, atlas&#10;&#10;KI-generert innhold kan være feil.">
            <a:extLst>
              <a:ext uri="{FF2B5EF4-FFF2-40B4-BE49-F238E27FC236}">
                <a16:creationId xmlns:a16="http://schemas.microsoft.com/office/drawing/2014/main" id="{B0DEF233-29DA-A7AB-F4C2-ECF87B15F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/>
          <a:stretch>
            <a:fillRect/>
          </a:stretch>
        </p:blipFill>
        <p:spPr>
          <a:xfrm>
            <a:off x="851027" y="489460"/>
            <a:ext cx="3821278" cy="568773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F20D961-700F-C869-0562-0994E8841A3C}"/>
              </a:ext>
            </a:extLst>
          </p:cNvPr>
          <p:cNvSpPr txBox="1"/>
          <p:nvPr/>
        </p:nvSpPr>
        <p:spPr>
          <a:xfrm>
            <a:off x="4820936" y="583864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</a:t>
            </a:r>
            <a:r>
              <a:rPr lang="nb-NO" sz="800" dirty="0" err="1"/>
              <a:t>L.G.Kjærstad</a:t>
            </a:r>
            <a:r>
              <a:rPr lang="nb-NO" sz="800" dirty="0"/>
              <a:t> DSB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60C509E-0E1D-B1A1-500A-538404128AD7}"/>
              </a:ext>
            </a:extLst>
          </p:cNvPr>
          <p:cNvSpPr txBox="1"/>
          <p:nvPr/>
        </p:nvSpPr>
        <p:spPr>
          <a:xfrm>
            <a:off x="4994326" y="1914525"/>
            <a:ext cx="3756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/>
              <a:t>Trygghet for alle, overalt</a:t>
            </a:r>
          </a:p>
        </p:txBody>
      </p:sp>
    </p:spTree>
    <p:extLst>
      <p:ext uri="{BB962C8B-B14F-4D97-AF65-F5344CB8AC3E}">
        <p14:creationId xmlns:p14="http://schemas.microsoft.com/office/powerpoint/2010/main" val="3423185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6669-590F-A560-8C7B-502CD7445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BCB15106-3A59-35DD-BC85-346366048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A25AB572-BA70-E537-EE40-B2567F30B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3B5FD1EB-A21B-2A42-CD4A-5DDB2E338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69FC52F-022C-5802-04DE-CC65D0FCA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F9D2318-7EB2-73A2-163D-7ED786889687}"/>
              </a:ext>
            </a:extLst>
          </p:cNvPr>
          <p:cNvSpPr txBox="1"/>
          <p:nvPr/>
        </p:nvSpPr>
        <p:spPr>
          <a:xfrm>
            <a:off x="285820" y="654050"/>
            <a:ext cx="56843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nb-NO" b="1" dirty="0"/>
              <a:t>Korsvegen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Tettsted</a:t>
            </a:r>
            <a:r>
              <a:rPr lang="nb-NO" sz="1800" dirty="0"/>
              <a:t> med sykehjem/</a:t>
            </a:r>
            <a:r>
              <a:rPr lang="nb-NO" dirty="0"/>
              <a:t>bygning hvor assistert rømning forutsettes</a:t>
            </a:r>
            <a:r>
              <a:rPr lang="nb-NO" sz="1800" dirty="0"/>
              <a:t> = §§ sier at utrykningstid ikke </a:t>
            </a:r>
            <a:r>
              <a:rPr lang="nb-NO" dirty="0"/>
              <a:t>skal</a:t>
            </a:r>
            <a:r>
              <a:rPr lang="nb-NO" sz="1800" dirty="0"/>
              <a:t> overstige </a:t>
            </a:r>
            <a:r>
              <a:rPr lang="nb-NO" dirty="0"/>
              <a:t>1</a:t>
            </a:r>
            <a:r>
              <a:rPr lang="nb-NO" sz="1800" dirty="0"/>
              <a:t>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Cirka 23 utrykninger/år, sammen med Gåsbakken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</a:t>
            </a:r>
            <a:r>
              <a:rPr lang="nb-NO" sz="1800" dirty="0"/>
              <a:t>ærmeste stasjon </a:t>
            </a:r>
            <a:r>
              <a:rPr lang="nb-NO" dirty="0"/>
              <a:t>for mer enn 1000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Hølonda helse- og omsorgssenter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Fylkesveier</a:t>
            </a:r>
            <a:endParaRPr lang="nb-NO" sz="18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</a:t>
            </a:r>
            <a:r>
              <a:rPr lang="nb-NO" sz="1800" dirty="0"/>
              <a:t>riftskostnad cirka 1,0 mill.kr.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Personell på Gåsbakken må sees i sammenheng med Korsvegen. Samlet beredskapsstyrke bør være minst 14</a:t>
            </a:r>
            <a:endParaRPr lang="nb-NO" sz="18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Utrykningstiden kan ikke klares fra annen stasjon</a:t>
            </a:r>
          </a:p>
        </p:txBody>
      </p:sp>
      <p:pic>
        <p:nvPicPr>
          <p:cNvPr id="10" name="Bilde 9" descr="Et bilde som inneholder utendørs, himmel, eiendom, Landkjøretøy&#10;&#10;KI-generert innhold kan være feil.">
            <a:extLst>
              <a:ext uri="{FF2B5EF4-FFF2-40B4-BE49-F238E27FC236}">
                <a16:creationId xmlns:a16="http://schemas.microsoft.com/office/drawing/2014/main" id="{C7E9EDC0-99D9-2E7E-E834-04DB67E79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208">
            <a:off x="6152730" y="1669200"/>
            <a:ext cx="2553856" cy="1432187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42777789-2681-63E2-BB49-76E9A269C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324" y="4216737"/>
            <a:ext cx="957155" cy="38408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CB9952-7D20-431F-AC12-D540A3475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658" y="3875441"/>
            <a:ext cx="749873" cy="22557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E19A044-4CB0-4A8E-E777-2913065C2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611" y="5562887"/>
            <a:ext cx="243861" cy="3231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61A6384-39F5-9C49-0C19-24AD54C3B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570" y="4796654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7836E6A-3C32-FF4B-F615-1570AA42F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461" y="4955760"/>
            <a:ext cx="243861" cy="3231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C0D1BBA-BBA6-C087-DCD3-A6757BC67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2" y="5161183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6E3C347-A73E-5AE2-3B35-E0DF7363F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491" y="5314725"/>
            <a:ext cx="243861" cy="28695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7A6CD36-DB60-3178-7BB6-7BAB2506B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531" y="5440126"/>
            <a:ext cx="243861" cy="32311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2B44B53-CE42-E5DB-62DE-F74F6979E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571" y="5499041"/>
            <a:ext cx="243861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4C73FDB1-4E94-4241-E400-B1E64F966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491" y="4674452"/>
            <a:ext cx="128027" cy="32311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027E4C51-CA4F-DA1C-EE3A-8535F2456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479" y="4915151"/>
            <a:ext cx="1280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4B362-2E0E-C0A7-FBBC-C202EE0C8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5A75840-20B5-6800-4F64-68530E03A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3BF39F0E-9DC0-96D9-9590-5DE7B74B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FB292C35-7E93-C88A-F2DB-13A0D20A2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72A2EB8-95E3-8BE5-F81A-E4E92E03B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D8DB814-C30A-C913-0694-C7B83563E479}"/>
              </a:ext>
            </a:extLst>
          </p:cNvPr>
          <p:cNvSpPr txBox="1"/>
          <p:nvPr/>
        </p:nvSpPr>
        <p:spPr>
          <a:xfrm>
            <a:off x="398942" y="982619"/>
            <a:ext cx="56843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nb-NO" b="1" dirty="0"/>
              <a:t>Gåsbakken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Ikke tettsted = §§ sier at utrykningstid ikke bør overstige 30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Cirka 23 utrykninger/år – sammen med Korsvegen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</a:t>
            </a:r>
            <a:r>
              <a:rPr lang="nb-NO" sz="1800" dirty="0"/>
              <a:t>ærmeste stasjon </a:t>
            </a:r>
            <a:r>
              <a:rPr lang="nb-NO" dirty="0"/>
              <a:t>for over 700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</a:t>
            </a:r>
            <a:r>
              <a:rPr lang="nb-NO" sz="1800" dirty="0"/>
              <a:t>riftskostnad cirka 0,6</a:t>
            </a:r>
            <a:r>
              <a:rPr lang="nb-NO" dirty="0"/>
              <a:t> mill.kr.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Personell på Gåsbakken må sees i sammenheng med Korsvegen. Samlet beredskapsstyrke bør være minst 14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Mulig besparelse ved nedlegging blir derfor maks 0,3 mill.kr. </a:t>
            </a:r>
            <a:r>
              <a:rPr lang="nb-NO" sz="1800" dirty="0"/>
              <a:t>Utrykningstiden blir </a:t>
            </a:r>
            <a:r>
              <a:rPr lang="nb-NO" dirty="0"/>
              <a:t>i så fall </a:t>
            </a:r>
            <a:r>
              <a:rPr lang="nb-NO" sz="1800" dirty="0"/>
              <a:t>over 20 minutter,</a:t>
            </a:r>
            <a:r>
              <a:rPr lang="nb-NO" dirty="0"/>
              <a:t> for mer enn halvparten av de som bor på Gåsbakken. Disse må da i mye større grad klare seg selv</a:t>
            </a:r>
          </a:p>
        </p:txBody>
      </p:sp>
      <p:pic>
        <p:nvPicPr>
          <p:cNvPr id="5" name="Bilde 4" descr="Et bilde som inneholder utendørs, konstruksjon, tre, himmel&#10;&#10;KI-generert innhold kan være feil.">
            <a:extLst>
              <a:ext uri="{FF2B5EF4-FFF2-40B4-BE49-F238E27FC236}">
                <a16:creationId xmlns:a16="http://schemas.microsoft.com/office/drawing/2014/main" id="{935D8983-A866-771A-AD59-4AF066808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217"/>
          <a:stretch>
            <a:fillRect/>
          </a:stretch>
        </p:blipFill>
        <p:spPr>
          <a:xfrm rot="21264993">
            <a:off x="6368083" y="1355120"/>
            <a:ext cx="2385066" cy="150018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CF06A48-0F13-C10D-126A-789E363A0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957" y="3698181"/>
            <a:ext cx="957155" cy="38408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064E816-DA19-CA16-D4AD-52796A5ED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784" y="3522099"/>
            <a:ext cx="243861" cy="3231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64FC196-90C7-75D3-37A0-6D389424B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92" y="3863517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A768DDA-2A24-0C3A-EEE9-3FAE3219B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783" y="4228965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8EB96EE-B878-4315-8A95-1841B1A6E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514" y="3660459"/>
            <a:ext cx="128027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19E70E8-0B6E-7D3E-4C6F-47AEA3A18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355" y="3990720"/>
            <a:ext cx="126159" cy="3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E56AC-B547-9534-D818-A0A95AC40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63F09C9C-351C-9D5B-17E9-751BFB654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6887B4A9-4C5C-396E-88AB-F2E177D92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2F013C5-49E4-635B-C1DA-7A263C367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3048DB9-ED0A-2794-858E-FE812924B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01991B6-FEB6-A65F-35DB-70720D93BDA9}"/>
              </a:ext>
            </a:extLst>
          </p:cNvPr>
          <p:cNvSpPr txBox="1"/>
          <p:nvPr/>
        </p:nvSpPr>
        <p:spPr>
          <a:xfrm>
            <a:off x="285820" y="654050"/>
            <a:ext cx="568436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nb-NO" b="1" dirty="0"/>
              <a:t>Lundamo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Tettsted</a:t>
            </a:r>
            <a:r>
              <a:rPr lang="nb-NO" sz="1800" dirty="0"/>
              <a:t> med sykehjem/</a:t>
            </a:r>
            <a:r>
              <a:rPr lang="nb-NO" dirty="0"/>
              <a:t>bygning hvor assistert rømning forutsettes</a:t>
            </a:r>
            <a:r>
              <a:rPr lang="nb-NO" sz="1800" dirty="0"/>
              <a:t> = §§ sier at utrykningstid ikke </a:t>
            </a:r>
            <a:r>
              <a:rPr lang="nb-NO" dirty="0"/>
              <a:t>skal</a:t>
            </a:r>
            <a:r>
              <a:rPr lang="nb-NO" sz="1800" dirty="0"/>
              <a:t> overstige </a:t>
            </a:r>
            <a:r>
              <a:rPr lang="nb-NO" dirty="0"/>
              <a:t>1</a:t>
            </a:r>
            <a:r>
              <a:rPr lang="nb-NO" sz="1800" dirty="0"/>
              <a:t>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Cirka 4</a:t>
            </a:r>
            <a:r>
              <a:rPr lang="nb-NO" dirty="0"/>
              <a:t>2</a:t>
            </a:r>
            <a:r>
              <a:rPr lang="nb-NO" sz="1800" dirty="0"/>
              <a:t> utrykninger/år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</a:t>
            </a:r>
            <a:r>
              <a:rPr lang="nb-NO" sz="1800" dirty="0"/>
              <a:t>ærmeste stasjon </a:t>
            </a:r>
            <a:r>
              <a:rPr lang="nb-NO" dirty="0"/>
              <a:t>for mer enn 4500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Horg helse- og omsorgssenter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E6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Gaula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Mange fritidsboliger</a:t>
            </a:r>
            <a:endParaRPr lang="nb-NO" sz="18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</a:t>
            </a:r>
            <a:r>
              <a:rPr lang="nb-NO" sz="1800" dirty="0"/>
              <a:t>riftskostnad cirka </a:t>
            </a:r>
            <a:r>
              <a:rPr lang="nb-NO" dirty="0"/>
              <a:t>1,1 mill.kr.</a:t>
            </a:r>
            <a:endParaRPr lang="nb-NO" sz="18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Utrykningstiden kan </a:t>
            </a:r>
            <a:r>
              <a:rPr lang="nb-NO" dirty="0"/>
              <a:t>økes til 20 minutter, hvis det gjøres tiltak i objekter med krav til 10 minutter. Dette har en kostnad, blant annet til mer personell og tekniske tiltak på institusjoner, som ikke er vurdert</a:t>
            </a:r>
            <a:endParaRPr lang="nb-NO" sz="1800" dirty="0"/>
          </a:p>
        </p:txBody>
      </p:sp>
      <p:pic>
        <p:nvPicPr>
          <p:cNvPr id="5" name="Bilde 4" descr="Et bilde som inneholder kjøretøy, Landkjøretøy, hjul, dekk&#10;&#10;KI-generert innhold kan være feil.">
            <a:extLst>
              <a:ext uri="{FF2B5EF4-FFF2-40B4-BE49-F238E27FC236}">
                <a16:creationId xmlns:a16="http://schemas.microsoft.com/office/drawing/2014/main" id="{677A12D0-74AF-59F7-A68D-4CAED6CD7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3"/>
          <a:stretch>
            <a:fillRect/>
          </a:stretch>
        </p:blipFill>
        <p:spPr>
          <a:xfrm rot="21240625">
            <a:off x="6014442" y="1143821"/>
            <a:ext cx="2699263" cy="1589952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0866ABD-54AD-F9C2-8BBE-AC03F6E42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918" y="3688905"/>
            <a:ext cx="957155" cy="38408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FB67375-059C-66BC-4C6D-F9D662BF0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705" y="3864099"/>
            <a:ext cx="749873" cy="22557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E4FA0EC-9D61-D611-96FF-03D8D9213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162" y="4747460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8C1EEC2-1A12-BB4E-F16C-836D3FB76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942" y="4662388"/>
            <a:ext cx="243861" cy="3231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B497330-509D-845B-2C79-02DC28C8C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648" y="4662388"/>
            <a:ext cx="243861" cy="32311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D022E70-230E-1214-980F-BD52805F3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570" y="4747460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7EE6211-75B2-400B-C574-5E0AB4F53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461" y="4808512"/>
            <a:ext cx="243861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28808CD-CA48-05A0-1F31-ADF69ADFD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791" y="4850844"/>
            <a:ext cx="243861" cy="32311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5F113F8-77B2-46A5-056C-D8045C795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881" y="4823946"/>
            <a:ext cx="243861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6FB4CFAC-C044-2B34-2E08-AF9D49515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915" y="4485396"/>
            <a:ext cx="128027" cy="32311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9D954921-A116-BD33-520D-60D96183D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073" y="4322399"/>
            <a:ext cx="1280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8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08BC-4303-6F4D-BFB3-44E8BB184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7629D36-CE28-D7CF-26F5-DE2AD66F3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9B2CF6FA-3DD7-726C-A223-1720296C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D058A78-7CA1-B4E6-A914-92FC17FE2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9CB8EB0-7703-3284-31BF-0AA4CBA1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954CA2A-1D86-1C24-4640-52895224E57F}"/>
              </a:ext>
            </a:extLst>
          </p:cNvPr>
          <p:cNvSpPr txBox="1"/>
          <p:nvPr/>
        </p:nvSpPr>
        <p:spPr>
          <a:xfrm>
            <a:off x="603716" y="2364175"/>
            <a:ext cx="74966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nb-NO" b="1" dirty="0"/>
              <a:t>Melhus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Tettsted med sykehjem/bygning hvor assistert rømning forutsettes = §§ sier at utrykningstid ikke skal overstige 10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Cirka 128 utrykninger/år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nærmeste stasjon for mer enn 10500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Buen helse- og omsorgssenter, og flere andre institusjoner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Mange store brannobjekter og høye hus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E6, fylkesveier og Gaula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Driftskostnad cirka 5,3 mill.kr.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Utrykningstiden kan økes til 20 minutter, hvis det gjøres tiltak i objekter med krav til 10 minutter. Dette har en kostnad, blant annet til mer personell og tekniske tiltak på institusjoner, som ikke er vurdert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2BF0949-48F2-978F-B0DB-9CCFD0065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9899">
            <a:off x="5964091" y="443300"/>
            <a:ext cx="2705479" cy="202637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CDCA460-A652-E6D0-2065-9E803FB23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171" y="649851"/>
            <a:ext cx="957155" cy="38408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090442A-5CDC-6D69-F692-5D2FA238D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644" y="1279202"/>
            <a:ext cx="957155" cy="38408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9E6614A-9F06-F558-7F2E-002BEF031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346" y="1795789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A226559-96C5-C6F8-B423-8D157CABD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331" y="1908051"/>
            <a:ext cx="243861" cy="3231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BD80A7B-518C-05EA-419B-0DB90402A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056" y="1611131"/>
            <a:ext cx="243861" cy="32311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F4A12E1-9FD1-2B18-5714-F3654D402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316" y="1939114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D3076BB-B495-D799-CFC1-BA32155DB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611" y="1908051"/>
            <a:ext cx="243861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DCC90C2-147D-0DF6-A3F1-3B9CAC4A7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147" y="1815739"/>
            <a:ext cx="243861" cy="32311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9988745-250D-6C16-4651-D2341875D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280" y="1668249"/>
            <a:ext cx="243861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98531C3E-4E77-B6E0-544C-57A126C6A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506691"/>
            <a:ext cx="243861" cy="32311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4B4E501-9970-E098-57AD-DDD8C3003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851" y="1247723"/>
            <a:ext cx="243861" cy="32311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3B799887-F3E7-BCCC-2E5A-52F17C612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119" y="948666"/>
            <a:ext cx="243861" cy="32311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DA65781A-C9A9-FAE2-E565-DCB4AD02C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273" y="641664"/>
            <a:ext cx="243861" cy="323116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273E175-C440-657B-E897-C0989202F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980" y="276216"/>
            <a:ext cx="243861" cy="323116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15CB7C3A-CEB7-B9AB-916A-8406F0267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192" y="1156193"/>
            <a:ext cx="128027" cy="32311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AC0338DE-F20E-B376-D10D-6F3BDA0BC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880" y="999616"/>
            <a:ext cx="128027" cy="323116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6DB5710C-00AF-6B4C-D0A3-9ED7A6E4C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833" y="868490"/>
            <a:ext cx="128027" cy="32311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DAFAEF66-8506-F62E-822B-74B1E0287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001" y="756045"/>
            <a:ext cx="1280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2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0CF4-84E4-0995-FF01-81478728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kjøretøy, Landkjøretøy, brannkonstabel&#10;&#10;KI-generert innhold kan være feil.">
            <a:extLst>
              <a:ext uri="{FF2B5EF4-FFF2-40B4-BE49-F238E27FC236}">
                <a16:creationId xmlns:a16="http://schemas.microsoft.com/office/drawing/2014/main" id="{6512A9F3-403D-6093-68C6-968B9A07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1"/>
          <a:stretch>
            <a:fillRect/>
          </a:stretch>
        </p:blipFill>
        <p:spPr>
          <a:xfrm rot="347695">
            <a:off x="5902572" y="789844"/>
            <a:ext cx="2849920" cy="173644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6179283-1384-A89D-EA18-8296EA4D7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22C21DE1-378C-988C-E579-9AA14307A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DD91331-261D-A621-7F84-5247418E6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F7580C8-F4A4-B802-FA66-A23D85DA5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7578FA4-B276-DA21-112F-5459A57A0FD5}"/>
              </a:ext>
            </a:extLst>
          </p:cNvPr>
          <p:cNvSpPr txBox="1"/>
          <p:nvPr/>
        </p:nvSpPr>
        <p:spPr>
          <a:xfrm>
            <a:off x="311128" y="403568"/>
            <a:ext cx="56843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nb-NO" b="1" dirty="0"/>
              <a:t>Budal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Ikke tettsted - §§ sier at utrykningstid ikke bør overstige 30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Cirka </a:t>
            </a:r>
            <a:r>
              <a:rPr lang="nb-NO" dirty="0"/>
              <a:t>7</a:t>
            </a:r>
            <a:r>
              <a:rPr lang="nb-NO" sz="1800" dirty="0"/>
              <a:t> utrykninger/år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</a:t>
            </a:r>
            <a:r>
              <a:rPr lang="nb-NO" sz="1800" dirty="0"/>
              <a:t>ærmeste stasjon </a:t>
            </a:r>
            <a:r>
              <a:rPr lang="nb-NO" dirty="0"/>
              <a:t>for over 550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Mange fritidsboliger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Budal kirke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</a:t>
            </a:r>
            <a:r>
              <a:rPr lang="nb-NO" sz="1800" dirty="0"/>
              <a:t>riftskostnad cirka </a:t>
            </a:r>
            <a:r>
              <a:rPr lang="nb-NO" dirty="0"/>
              <a:t>1,1 mill.kr.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Utrykningstid blir over 30 minutter,</a:t>
            </a:r>
            <a:r>
              <a:rPr lang="nb-NO" dirty="0"/>
              <a:t> for mer enn halvparten av de som bor i Budal, uten brannstasjonen. Tidsfaktoren fører til at folk da må klare seg selv i mye større grad, ved branner og ulykker.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DC0C681-D39B-815C-A986-1473A1069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382" y="4594012"/>
            <a:ext cx="957155" cy="38408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386F447-761C-8C07-59F7-80EF4C4E6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676" y="5164990"/>
            <a:ext cx="243861" cy="3231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7A1E85A-5EC3-41CD-6D0A-B920D27D1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256" y="5290049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D71878F-01E8-DA7D-8093-CBD4C4060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212" y="5096644"/>
            <a:ext cx="243861" cy="30671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DE0FD37-A7A9-E9CA-5243-A3DC07B80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748" y="4966569"/>
            <a:ext cx="243861" cy="32311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5F47499-8025-1381-C8A9-74B5D070E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284" y="4866745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7795FC7-52CC-5C30-CB5E-9861E8FDA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92" y="4816535"/>
            <a:ext cx="243861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F0C684C-7572-1890-4E1E-00C30E4AD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00" y="4766325"/>
            <a:ext cx="243861" cy="32311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5C674344-AE21-86FF-5E05-8226994E7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693" y="5462358"/>
            <a:ext cx="128027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503087D-140B-BB4E-3A07-0C8FEA081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007" y="5403363"/>
            <a:ext cx="1280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43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5DF67-F739-5912-E4F1-DD75CA85C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A96297D2-2A63-72A2-DBE9-156273004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D70A9E6-7A59-D2DA-C369-94313B7A4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8CF3B217-7103-CDB5-6559-B6F2F3666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A9D4E41-4B7D-9AA3-CA3A-2BAA12B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725EB38-F92D-E2CE-66CE-B17838418771}"/>
              </a:ext>
            </a:extLst>
          </p:cNvPr>
          <p:cNvSpPr txBox="1"/>
          <p:nvPr/>
        </p:nvSpPr>
        <p:spPr>
          <a:xfrm>
            <a:off x="386228" y="654050"/>
            <a:ext cx="56843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nb-NO" b="1" dirty="0"/>
              <a:t>Singsås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Ikke tettsted = §§ sier at utrykningstid ikke bør overstige 30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Cirka 11 utrykninger/år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</a:t>
            </a:r>
            <a:r>
              <a:rPr lang="nb-NO" sz="1800" dirty="0"/>
              <a:t>ærmeste stasjon </a:t>
            </a:r>
            <a:r>
              <a:rPr lang="nb-NO" dirty="0"/>
              <a:t>for over 950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Fylkesvei 30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Mange fritidsboliger </a:t>
            </a:r>
            <a:endParaRPr lang="nb-NO" sz="18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</a:t>
            </a:r>
            <a:r>
              <a:rPr lang="nb-NO" sz="1800" dirty="0"/>
              <a:t>riftskostnad cirka 1,0 mill.kr.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Utrykningstiden blir over 30 minutter,</a:t>
            </a:r>
            <a:r>
              <a:rPr lang="nb-NO" dirty="0"/>
              <a:t> for mer enn halvparten av de som bor i Singsås, uten brannstasjonen. Tidsfaktoren fører til at folk da må klare seg selv i mye større grad, ved branner og ulykker</a:t>
            </a:r>
          </a:p>
        </p:txBody>
      </p:sp>
      <p:pic>
        <p:nvPicPr>
          <p:cNvPr id="5" name="Bilde 4" descr="Et bilde som inneholder utendørs, kjøretøy, Landkjøretøy, brannkonstabel&#10;&#10;KI-generert innhold kan være feil.">
            <a:extLst>
              <a:ext uri="{FF2B5EF4-FFF2-40B4-BE49-F238E27FC236}">
                <a16:creationId xmlns:a16="http://schemas.microsoft.com/office/drawing/2014/main" id="{CD8941DC-2091-4F33-4513-25C744921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32655"/>
          <a:stretch>
            <a:fillRect/>
          </a:stretch>
        </p:blipFill>
        <p:spPr>
          <a:xfrm rot="482143">
            <a:off x="5835277" y="1244979"/>
            <a:ext cx="3072801" cy="127681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7F950438-4FEA-4B9D-0BA6-03C4FC0E9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112" y="3777643"/>
            <a:ext cx="957155" cy="38408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394E43A-424D-066F-49E1-0BE2F52E9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669" y="5103733"/>
            <a:ext cx="243861" cy="3231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4D17601-FF28-6A8C-EBBE-215AA30C3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600" y="4830883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D755DDB-1013-25F5-FEE7-2A7D1B5DD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531" y="4558033"/>
            <a:ext cx="243861" cy="3231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71413FF-EE31-25C8-278B-3513A57A1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839" y="4261091"/>
            <a:ext cx="221106" cy="29296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15278F8-0755-2AD6-44BE-FB18C7E3E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787" y="3880568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65FB0E6-0CA9-B3FC-BBFA-842FE83F2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551" y="3568661"/>
            <a:ext cx="243861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3E4D9D8-5296-6B58-F905-4BD321392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949" y="3235915"/>
            <a:ext cx="243861" cy="32311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91DE636-C996-04E3-98C7-58BBEF9AC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663" y="4855249"/>
            <a:ext cx="128027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FF3A105A-23A0-2D03-C757-67122B5C9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919" y="4583109"/>
            <a:ext cx="1280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74795-4DA2-D522-F169-DB58A193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53C12B6-1FCD-FC32-DD20-DF6F01C6A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B495861-960E-FC1D-370D-92F683A0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707591D-B70A-B4DB-5350-9A367F561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4313AF6-5333-1352-E0D3-7109705B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Pil: høyre 18">
            <a:extLst>
              <a:ext uri="{FF2B5EF4-FFF2-40B4-BE49-F238E27FC236}">
                <a16:creationId xmlns:a16="http://schemas.microsoft.com/office/drawing/2014/main" id="{62D38F9D-36A5-95C4-FAE8-9D2AF7D74DB3}"/>
              </a:ext>
            </a:extLst>
          </p:cNvPr>
          <p:cNvSpPr/>
          <p:nvPr/>
        </p:nvSpPr>
        <p:spPr>
          <a:xfrm>
            <a:off x="2340929" y="2904160"/>
            <a:ext cx="792088" cy="476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615E948-248F-9234-973A-123B9023E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8787">
            <a:off x="267207" y="1451678"/>
            <a:ext cx="1953742" cy="2829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9D5976B-8851-5F84-7678-0C37D6438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987" y="130247"/>
            <a:ext cx="4749905" cy="625083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A7D8602-EBF2-36DD-C338-EB23552FAD0A}"/>
              </a:ext>
            </a:extLst>
          </p:cNvPr>
          <p:cNvSpPr txBox="1"/>
          <p:nvPr/>
        </p:nvSpPr>
        <p:spPr>
          <a:xfrm>
            <a:off x="197980" y="5182279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Kartlagt risiko dimensjonerende </a:t>
            </a:r>
          </a:p>
          <a:p>
            <a:r>
              <a:rPr lang="nb-NO" dirty="0"/>
              <a:t>for brann- og redningsvesenet</a:t>
            </a:r>
          </a:p>
        </p:txBody>
      </p:sp>
    </p:spTree>
    <p:extLst>
      <p:ext uri="{BB962C8B-B14F-4D97-AF65-F5344CB8AC3E}">
        <p14:creationId xmlns:p14="http://schemas.microsoft.com/office/powerpoint/2010/main" val="2047957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7A3E-11DC-759F-1106-2E9290B8F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C716CC2-B821-1BD1-E229-5D9AF8256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D8E67627-7757-86E6-25D4-EA3087A4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365CC761-00E8-168F-C354-1451C8011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EBBCD82-C142-4D8C-7ED3-DBBD35094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446147E-0BBE-FFED-4B8F-AE4BDA942128}"/>
              </a:ext>
            </a:extLst>
          </p:cNvPr>
          <p:cNvSpPr txBox="1"/>
          <p:nvPr/>
        </p:nvSpPr>
        <p:spPr>
          <a:xfrm>
            <a:off x="285820" y="654050"/>
            <a:ext cx="568436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nb-NO" b="1" dirty="0"/>
              <a:t>Soknedal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Tettsted</a:t>
            </a:r>
            <a:r>
              <a:rPr lang="nb-NO" sz="1800" dirty="0"/>
              <a:t> = §§ sier at utrykningstid til tettstedet ikke skal overstige 20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Cirka </a:t>
            </a:r>
            <a:r>
              <a:rPr lang="nb-NO" dirty="0"/>
              <a:t>15</a:t>
            </a:r>
            <a:r>
              <a:rPr lang="nb-NO" sz="1800" dirty="0"/>
              <a:t> utrykninger/år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</a:t>
            </a:r>
            <a:r>
              <a:rPr lang="nb-NO" sz="1800" dirty="0"/>
              <a:t>ærmeste stasjon </a:t>
            </a:r>
            <a:r>
              <a:rPr lang="nb-NO" dirty="0"/>
              <a:t>for over 1700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E6 og Soknedalstunnelen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Inngår i dimensjonering for Soknedalstunnelen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Mange fritidsboliger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Sokna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</a:t>
            </a:r>
            <a:r>
              <a:rPr lang="nb-NO" sz="1800" dirty="0"/>
              <a:t>riftskostnad cirka </a:t>
            </a:r>
            <a:r>
              <a:rPr lang="nb-NO" dirty="0"/>
              <a:t>1,1 mill.kr.</a:t>
            </a:r>
            <a:endParaRPr lang="nb-NO" sz="1800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sz="1800" dirty="0"/>
              <a:t>Utrykningstiden til tettstedet kan klares fra Støren brannstasjon, men da må styrken der økes.</a:t>
            </a:r>
            <a:r>
              <a:rPr lang="nb-NO" dirty="0"/>
              <a:t> (Avhenger av tilgjengelighet på dagtid). Tidsfaktoren fører til at tjenesten blir dårligere da, hvis folk må vente i 20 minutter eller mer, særlig ved hendelser utenfor tettstedet</a:t>
            </a:r>
          </a:p>
        </p:txBody>
      </p:sp>
      <p:pic>
        <p:nvPicPr>
          <p:cNvPr id="6" name="Bilde 5" descr="Et bilde som inneholder utendørs, vinter, snowboarding, rød&#10;&#10;KI-generert innhold kan være feil.">
            <a:extLst>
              <a:ext uri="{FF2B5EF4-FFF2-40B4-BE49-F238E27FC236}">
                <a16:creationId xmlns:a16="http://schemas.microsoft.com/office/drawing/2014/main" id="{23532C57-972C-B608-C3E8-CF1D88E30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14405"/>
          <a:stretch>
            <a:fillRect/>
          </a:stretch>
        </p:blipFill>
        <p:spPr>
          <a:xfrm rot="4924644">
            <a:off x="6364746" y="895609"/>
            <a:ext cx="2241223" cy="2101144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1A5A5DB-4FFF-0C0D-7F61-CBD06C23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431" y="4629436"/>
            <a:ext cx="243861" cy="32311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1B2AC85-5261-BBE3-CC28-E9E9CBD1F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570" y="4749583"/>
            <a:ext cx="243861" cy="3231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9659CF3-F9B6-5728-96EB-D314685AC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500" y="4246247"/>
            <a:ext cx="243861" cy="3231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366F310-18AA-5A9D-EE76-F6DB294C9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92" y="4170814"/>
            <a:ext cx="243861" cy="3231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299C502-6093-909F-4FD9-554F7D7C7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461" y="4937192"/>
            <a:ext cx="243861" cy="32311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D99D9CB-8DB6-F887-4E5A-018C621C8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352" y="5072699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E2C0490-E328-4BA2-A820-D5DD9FB40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243" y="5192846"/>
            <a:ext cx="243861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6BAD439-F1B6-4ABD-FE00-C55D65AFB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037" y="4185054"/>
            <a:ext cx="957155" cy="38408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F34E22C-EC57-291F-96B7-7DDCD351C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573" y="4740007"/>
            <a:ext cx="128027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88B3B4C-73D4-A698-2E8E-53E934F85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615" y="4869730"/>
            <a:ext cx="1280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31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9005-A128-E0B0-C1E1-F85019D3F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A8B0246-72DB-8CFC-EAAA-E6C431D5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17D7E301-8869-BF26-C146-8A3C9D43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5AC6DCA-C2D7-63FD-FD76-CBF63DE67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0300817-B1B4-4B16-595C-30B354887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A13C34C-5FFC-705E-4606-20FE3C6B9E4C}"/>
              </a:ext>
            </a:extLst>
          </p:cNvPr>
          <p:cNvSpPr txBox="1"/>
          <p:nvPr/>
        </p:nvSpPr>
        <p:spPr>
          <a:xfrm>
            <a:off x="398468" y="2711444"/>
            <a:ext cx="7154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nb-NO" b="1" dirty="0"/>
              <a:t>Støren brannstasjon</a:t>
            </a:r>
            <a:endParaRPr lang="nb-NO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Tettsted med sykehjem = §§ sier at utrykningstid ikke skal overstige 10 minutter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Cirka 55 utrykninger/år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Er nærmeste stasjon for mer enn 3300 fastboende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Knutepunktsfunksjon i Gauldal brann og redning IKS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Midtre Gauldal helsesenter og flere andre institusjoner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Mange gårdsbruk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E6, fylkesvei 30 og Gaula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nb-NO" dirty="0"/>
              <a:t>Driftskostnad cirka 2,6 mill.kr.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4907DB6-9CCE-7245-AD81-18A57E6F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72" y="811412"/>
            <a:ext cx="957155" cy="38408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CD0656F-46C0-228E-5A84-F23DD25BD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24" y="330885"/>
            <a:ext cx="957155" cy="38408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629736E-788A-0C9C-B911-5CDFF5AC1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57" y="1286423"/>
            <a:ext cx="749873" cy="22557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6B1B0B0-72C8-BE36-7D37-0D8211610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12" y="1577289"/>
            <a:ext cx="749873" cy="22557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F4A1355-99E2-02F3-9062-9DD3DAA68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20" y="1848052"/>
            <a:ext cx="749873" cy="22557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E135EFC-291B-B075-4A7C-A26E6BF64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601" y="2248389"/>
            <a:ext cx="243861" cy="32311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A733589-8A7B-376D-0220-06E5946E0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983" y="2166034"/>
            <a:ext cx="243861" cy="3231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ECE7EC3C-6A77-F41A-16A4-C6C3CB3F8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211" y="2080344"/>
            <a:ext cx="243861" cy="32311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5EAF69F-1750-8456-64F8-6F19655DD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962" y="1907362"/>
            <a:ext cx="243861" cy="3231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E0CC439-36C1-1930-C711-667528811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824" y="1662600"/>
            <a:ext cx="243861" cy="32311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99E7B22B-F783-6FCB-6623-17BFE3807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195" y="1402691"/>
            <a:ext cx="243861" cy="32311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E94D999A-0AC6-8509-54D0-81AACEF6C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775" y="1112225"/>
            <a:ext cx="243861" cy="32311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14641CAD-3BC1-967E-70FA-54B3C62E1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139" y="925264"/>
            <a:ext cx="243861" cy="323116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24DA1034-B56F-94F5-FE55-D0BAF09F6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50" y="815658"/>
            <a:ext cx="243861" cy="323116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0C8BC44C-F59B-9368-A8BF-94A6EEC07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039" y="1195493"/>
            <a:ext cx="128027" cy="32311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DCEA1DEC-2BED-C4EE-FD49-E3D412D1F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735" y="1499566"/>
            <a:ext cx="128027" cy="323116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4D645B27-3AE7-7487-6EF8-F91B60816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576" y="2042519"/>
            <a:ext cx="128027" cy="32311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9AF59078-07E7-A2F7-C983-B066EC3EE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039" y="1757228"/>
            <a:ext cx="128027" cy="323116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0752E0CA-F009-3848-1C50-3365B412D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343" y="977216"/>
            <a:ext cx="128027" cy="323116"/>
          </a:xfrm>
          <a:prstGeom prst="rect">
            <a:avLst/>
          </a:prstGeom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5213DDB5-BEEE-6C87-6C47-D7720F7F5E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8" name="Bilde 27" descr="Et bilde som inneholder kjøretøy, Landkjøretøy, lastebil, tekst&#10;&#10;KI-generert innhold kan være feil.">
            <a:extLst>
              <a:ext uri="{FF2B5EF4-FFF2-40B4-BE49-F238E27FC236}">
                <a16:creationId xmlns:a16="http://schemas.microsoft.com/office/drawing/2014/main" id="{65BDCF0B-B19C-6E6E-5EAD-2F40F2240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17">
            <a:off x="5705290" y="493715"/>
            <a:ext cx="2785572" cy="16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92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4601344-0152-4151-82CE-DAB65D097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CACD12B-C4E5-4745-BBAD-9C2D2DA92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2B75596-03C3-4A5D-91B2-208C1385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3161B0-CD2C-4550-8E5A-17680E3F2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EDA3ED9-99F5-9ECD-63CE-8D0D7DD33DC5}"/>
              </a:ext>
            </a:extLst>
          </p:cNvPr>
          <p:cNvSpPr txBox="1"/>
          <p:nvPr/>
        </p:nvSpPr>
        <p:spPr>
          <a:xfrm>
            <a:off x="325299" y="827896"/>
            <a:ext cx="7257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Melhus tettsted innen 4 år:</a:t>
            </a:r>
          </a:p>
          <a:p>
            <a:r>
              <a:rPr lang="nb-NO" dirty="0"/>
              <a:t>Tettstedet Melhus vokser over 8000 innbyggere = §§ dagkassernering</a:t>
            </a:r>
          </a:p>
        </p:txBody>
      </p:sp>
      <p:pic>
        <p:nvPicPr>
          <p:cNvPr id="8" name="Bilde 7" descr="Et bilde som inneholder utendørs, Landkjøretøy, kjøretøy, brann&#10;&#10;KI-generert innhold kan være feil.">
            <a:extLst>
              <a:ext uri="{FF2B5EF4-FFF2-40B4-BE49-F238E27FC236}">
                <a16:creationId xmlns:a16="http://schemas.microsoft.com/office/drawing/2014/main" id="{2E722316-D7ED-C3D5-441E-79CE50DF4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60" y="1474226"/>
            <a:ext cx="3012323" cy="2259242"/>
          </a:xfrm>
          <a:prstGeom prst="rect">
            <a:avLst/>
          </a:prstGeom>
        </p:spPr>
      </p:pic>
      <p:pic>
        <p:nvPicPr>
          <p:cNvPr id="3074" name="Picture 2" descr="Melhus kommune - Studiesenter Trøndelag Sør">
            <a:extLst>
              <a:ext uri="{FF2B5EF4-FFF2-40B4-BE49-F238E27FC236}">
                <a16:creationId xmlns:a16="http://schemas.microsoft.com/office/drawing/2014/main" id="{C331DC92-23FE-5420-1E61-32EF4B17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3" y="1474226"/>
            <a:ext cx="4034363" cy="22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B9AC093-758C-93F2-8644-008C9C45F956}"/>
              </a:ext>
            </a:extLst>
          </p:cNvPr>
          <p:cNvSpPr txBox="1"/>
          <p:nvPr/>
        </p:nvSpPr>
        <p:spPr>
          <a:xfrm>
            <a:off x="410413" y="4127382"/>
            <a:ext cx="7456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Økninga i innbyggertall i Melhus tettsted skjer fort!</a:t>
            </a:r>
          </a:p>
          <a:p>
            <a:r>
              <a:rPr lang="nb-NO" dirty="0"/>
              <a:t>Vanskelig å spå akkurat når det bikker 8000, men sannsynlig innen 4 år.</a:t>
            </a:r>
          </a:p>
          <a:p>
            <a:r>
              <a:rPr lang="nb-NO" dirty="0"/>
              <a:t>Dagkassernering ved Melhus brannstasjon vil koste 3,8 mill.kr./år</a:t>
            </a:r>
          </a:p>
          <a:p>
            <a:r>
              <a:rPr lang="nb-NO" dirty="0"/>
              <a:t>TBRT er forespurt om kostnad ved å ha utrykning på dagtid fra Sandmoen, som et alternativ, men de ville ikke regne på det nå. Dette må avklares når det nærmer seg.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1060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BB6F-63F7-AE9D-6A4A-3DF3C78EF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83F0C1F-8696-8264-F4A6-AED5674D4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5B57D3C8-2A7C-0992-D4E6-1E8661EB7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1060C00-DC07-4AD9-7792-8BB02C1C6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DCAA247-D3C1-A728-59CF-A5297FDDC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05666C6-4BC1-820E-04D6-85895D4095C9}"/>
              </a:ext>
            </a:extLst>
          </p:cNvPr>
          <p:cNvSpPr txBox="1"/>
          <p:nvPr/>
        </p:nvSpPr>
        <p:spPr>
          <a:xfrm>
            <a:off x="325299" y="82789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Melhus tettsted nå: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7BE23FC-7770-21DC-E2E2-6CDD927545C4}"/>
              </a:ext>
            </a:extLst>
          </p:cNvPr>
          <p:cNvSpPr txBox="1"/>
          <p:nvPr/>
        </p:nvSpPr>
        <p:spPr>
          <a:xfrm>
            <a:off x="410413" y="1353493"/>
            <a:ext cx="611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Høyderedskap:</a:t>
            </a:r>
            <a:endParaRPr lang="nb-NO" dirty="0"/>
          </a:p>
          <a:p>
            <a:r>
              <a:rPr lang="nb-NO" dirty="0"/>
              <a:t>Mange nye høye bygninger = høyderedskap er nødvendig</a:t>
            </a:r>
          </a:p>
        </p:txBody>
      </p:sp>
      <p:pic>
        <p:nvPicPr>
          <p:cNvPr id="1026" name="Picture 2" descr="Andøy | Stigebilen er overlevert">
            <a:extLst>
              <a:ext uri="{FF2B5EF4-FFF2-40B4-BE49-F238E27FC236}">
                <a16:creationId xmlns:a16="http://schemas.microsoft.com/office/drawing/2014/main" id="{8B00703B-FCC0-5524-3DDC-90B26124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05" y="2156089"/>
            <a:ext cx="2771292" cy="17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m oss">
            <a:extLst>
              <a:ext uri="{FF2B5EF4-FFF2-40B4-BE49-F238E27FC236}">
                <a16:creationId xmlns:a16="http://schemas.microsoft.com/office/drawing/2014/main" id="{0EBFAED9-6E14-8A2C-DD4E-DC8509FF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3" y="215608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3CDFA23-83C3-6A50-DB55-24024EFE2F7F}"/>
              </a:ext>
            </a:extLst>
          </p:cNvPr>
          <p:cNvSpPr txBox="1"/>
          <p:nvPr/>
        </p:nvSpPr>
        <p:spPr>
          <a:xfrm>
            <a:off x="410413" y="4137101"/>
            <a:ext cx="7173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TBRT vil ha 2,5 mill.kr per år for å stille med høyderedskap i Melhus tettsted, fra Sluppen brannstasjon.</a:t>
            </a:r>
          </a:p>
          <a:p>
            <a:r>
              <a:rPr lang="nb-NO" dirty="0"/>
              <a:t>Kostnaden ved å etablere høyderedskap ved Melhus brannstasjon er beregnet til 1,95 mill.kr. Dette er rimeligst, gir vesentlig kortere utrykningstid og er derfor anbefalt.</a:t>
            </a:r>
          </a:p>
        </p:txBody>
      </p:sp>
    </p:spTree>
    <p:extLst>
      <p:ext uri="{BB962C8B-B14F-4D97-AF65-F5344CB8AC3E}">
        <p14:creationId xmlns:p14="http://schemas.microsoft.com/office/powerpoint/2010/main" val="4017182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F3B4F-37D7-545B-E06E-97BD11E7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D8EB6A6-CA0F-724F-0640-9AF7B070C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B1C7A3FD-45D6-DAA8-F8A3-463363081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339B00D-68E3-47BE-7F70-F490B2701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258A2B6-A8D3-80C2-6F4C-891988C23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1D9D7-04A4-3CDD-6A3B-E5E054103460}"/>
              </a:ext>
            </a:extLst>
          </p:cNvPr>
          <p:cNvSpPr txBox="1"/>
          <p:nvPr/>
        </p:nvSpPr>
        <p:spPr>
          <a:xfrm>
            <a:off x="622169" y="659876"/>
            <a:ext cx="7909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Ingen luksusdrift!</a:t>
            </a:r>
          </a:p>
          <a:p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Driftsutgiftene kan ikke reduseres uten at noe drift må bort.</a:t>
            </a:r>
          </a:p>
        </p:txBody>
      </p:sp>
    </p:spTree>
    <p:extLst>
      <p:ext uri="{BB962C8B-B14F-4D97-AF65-F5344CB8AC3E}">
        <p14:creationId xmlns:p14="http://schemas.microsoft.com/office/powerpoint/2010/main" val="2181564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C01DE-7F93-C87B-1394-49077CFD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7DA40B6-375E-7A0F-2B7B-3A840B4E8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FEAF61C0-D13C-3649-F9A6-767405BBC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D8977EC-8D5B-B9C7-4B24-62B0586B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EDA656-DE02-F0A3-6AE9-95901EE2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460408F-A60F-6C53-6568-21D9CBCBA5B2}"/>
              </a:ext>
            </a:extLst>
          </p:cNvPr>
          <p:cNvSpPr txBox="1"/>
          <p:nvPr/>
        </p:nvSpPr>
        <p:spPr>
          <a:xfrm>
            <a:off x="622169" y="659876"/>
            <a:ext cx="79090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r>
              <a:rPr lang="nb-NO" sz="2400" b="1" dirty="0"/>
              <a:t>Kan det bli billigere å slå sammen med nabobrannvesen?</a:t>
            </a:r>
          </a:p>
          <a:p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Det ble utredet sammenslåing med nabobrannvesen i 2006, 2013 og 2019. Hver gang har resultatet vært forslag om ordninger hvor kostnadene forblir i de kommunene hvor de oppstår og på samme nivå som før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6183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8C806-FF4A-8637-4E56-B5201DBF9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7AB5C76-491B-719F-C53E-990DDC280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8C032957-2744-58D6-8657-E1D0A9922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42FE25D-D222-35A0-3199-30B1807C6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D3D0821-29D1-6131-4F99-3D02159AA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2BE708A-82AC-EB4D-4045-D8A23DEF4C89}"/>
              </a:ext>
            </a:extLst>
          </p:cNvPr>
          <p:cNvSpPr txBox="1"/>
          <p:nvPr/>
        </p:nvSpPr>
        <p:spPr>
          <a:xfrm>
            <a:off x="622169" y="659876"/>
            <a:ext cx="79090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r>
              <a:rPr lang="nb-NO" sz="2400" b="1" dirty="0"/>
              <a:t>Andre måter å redusere kostnaden på?</a:t>
            </a:r>
          </a:p>
          <a:p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Kommunesammenslåing?</a:t>
            </a:r>
          </a:p>
        </p:txBody>
      </p:sp>
    </p:spTree>
    <p:extLst>
      <p:ext uri="{BB962C8B-B14F-4D97-AF65-F5344CB8AC3E}">
        <p14:creationId xmlns:p14="http://schemas.microsoft.com/office/powerpoint/2010/main" val="1670424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4601344-0152-4151-82CE-DAB65D097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CACD12B-C4E5-4745-BBAD-9C2D2DA92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2B75596-03C3-4A5D-91B2-208C1385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3161B0-CD2C-4550-8E5A-17680E3F2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3F8714C-5442-44F6-9945-746D8C8A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2008505"/>
            <a:ext cx="5760720" cy="2840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41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656BC8-A1CE-DD95-3CDD-9C0D054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4A7523-FBB2-E877-BF85-36E9B964D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77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9573B-6DBD-D8A8-67DF-D393F163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168278F-9E50-4898-205A-4002CCF17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478448"/>
              </p:ext>
            </p:extLst>
          </p:nvPr>
        </p:nvGraphicFramePr>
        <p:xfrm>
          <a:off x="2453640" y="1730309"/>
          <a:ext cx="3952603" cy="308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Picture 4">
            <a:extLst>
              <a:ext uri="{FF2B5EF4-FFF2-40B4-BE49-F238E27FC236}">
                <a16:creationId xmlns:a16="http://schemas.microsoft.com/office/drawing/2014/main" id="{3657F349-3B4E-2EC1-F42B-BFC4009AD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78A4B703-569B-72D7-5D40-D022EBA6A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97436A9C-2148-8C0F-3FBF-1B5CDBD01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E205CF6-59B6-F517-368B-896BDDBC924B}"/>
              </a:ext>
            </a:extLst>
          </p:cNvPr>
          <p:cNvSpPr txBox="1"/>
          <p:nvPr/>
        </p:nvSpPr>
        <p:spPr>
          <a:xfrm>
            <a:off x="646862" y="269378"/>
            <a:ext cx="4748931" cy="66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600" b="1">
                <a:latin typeface="Calibri"/>
                <a:ea typeface="Calibri"/>
                <a:cs typeface="Arial"/>
              </a:rPr>
              <a:t>Forebyggende oppgaver</a:t>
            </a:r>
            <a:endParaRPr lang="nb-NO" sz="3600" b="1">
              <a:latin typeface="Calibri"/>
              <a:ea typeface="Calibri"/>
              <a:cs typeface="Calibri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2578910-9D4A-34D6-17EA-B590C15148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1763">
            <a:off x="7198235" y="311157"/>
            <a:ext cx="1446090" cy="2328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0" name="Gruppe 79">
            <a:extLst>
              <a:ext uri="{FF2B5EF4-FFF2-40B4-BE49-F238E27FC236}">
                <a16:creationId xmlns:a16="http://schemas.microsoft.com/office/drawing/2014/main" id="{6D35BE2B-19F7-EFCE-519C-B08E0234A507}"/>
              </a:ext>
            </a:extLst>
          </p:cNvPr>
          <p:cNvGrpSpPr/>
          <p:nvPr/>
        </p:nvGrpSpPr>
        <p:grpSpPr>
          <a:xfrm>
            <a:off x="15184" y="1199868"/>
            <a:ext cx="4212132" cy="1945061"/>
            <a:chOff x="15184" y="1199868"/>
            <a:chExt cx="4212132" cy="1945061"/>
          </a:xfrm>
        </p:grpSpPr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id="{2543C3FE-9C1A-54FB-3059-6F5933891AF1}"/>
                </a:ext>
              </a:extLst>
            </p:cNvPr>
            <p:cNvSpPr txBox="1"/>
            <p:nvPr/>
          </p:nvSpPr>
          <p:spPr>
            <a:xfrm>
              <a:off x="508778" y="1718647"/>
              <a:ext cx="2390684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2400">
                  <a:solidFill>
                    <a:srgbClr val="397C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Informasjon og motivasjonstiltak</a:t>
              </a:r>
            </a:p>
          </p:txBody>
        </p:sp>
        <p:sp>
          <p:nvSpPr>
            <p:cNvPr id="46" name="TekstSylinder 45">
              <a:extLst>
                <a:ext uri="{FF2B5EF4-FFF2-40B4-BE49-F238E27FC236}">
                  <a16:creationId xmlns:a16="http://schemas.microsoft.com/office/drawing/2014/main" id="{52046E41-58FF-C69C-35B7-42F290A7CDCF}"/>
                </a:ext>
              </a:extLst>
            </p:cNvPr>
            <p:cNvSpPr txBox="1"/>
            <p:nvPr/>
          </p:nvSpPr>
          <p:spPr>
            <a:xfrm rot="20549201">
              <a:off x="98332" y="1321712"/>
              <a:ext cx="1785853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397C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Befolkningen generelt</a:t>
              </a:r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F66D38F2-697A-58EA-C023-F2DB327B3873}"/>
                </a:ext>
              </a:extLst>
            </p:cNvPr>
            <p:cNvSpPr txBox="1"/>
            <p:nvPr/>
          </p:nvSpPr>
          <p:spPr>
            <a:xfrm rot="20371666">
              <a:off x="1457004" y="1287958"/>
              <a:ext cx="1226655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397C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Barn og unge</a:t>
              </a:r>
            </a:p>
          </p:txBody>
        </p:sp>
        <p:sp>
          <p:nvSpPr>
            <p:cNvPr id="48" name="TekstSylinder 47">
              <a:extLst>
                <a:ext uri="{FF2B5EF4-FFF2-40B4-BE49-F238E27FC236}">
                  <a16:creationId xmlns:a16="http://schemas.microsoft.com/office/drawing/2014/main" id="{C8A0F956-91B8-0F7A-3510-D63E9E392918}"/>
                </a:ext>
              </a:extLst>
            </p:cNvPr>
            <p:cNvSpPr txBox="1"/>
            <p:nvPr/>
          </p:nvSpPr>
          <p:spPr>
            <a:xfrm rot="20266551">
              <a:off x="2594476" y="1199868"/>
              <a:ext cx="1632840" cy="6924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397C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Seniorer og grupper i befolkningen med høyere risiko</a:t>
              </a:r>
            </a:p>
          </p:txBody>
        </p:sp>
        <p:sp>
          <p:nvSpPr>
            <p:cNvPr id="54" name="TekstSylinder 53">
              <a:extLst>
                <a:ext uri="{FF2B5EF4-FFF2-40B4-BE49-F238E27FC236}">
                  <a16:creationId xmlns:a16="http://schemas.microsoft.com/office/drawing/2014/main" id="{01856304-BA4B-CBAB-DFEB-5D5D3FBCB2D4}"/>
                </a:ext>
              </a:extLst>
            </p:cNvPr>
            <p:cNvSpPr txBox="1"/>
            <p:nvPr/>
          </p:nvSpPr>
          <p:spPr>
            <a:xfrm rot="20266551">
              <a:off x="699469" y="2652486"/>
              <a:ext cx="1494401" cy="4924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397C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Kulturhistoriske bygg og anlegg</a:t>
              </a:r>
            </a:p>
          </p:txBody>
        </p:sp>
        <p:sp>
          <p:nvSpPr>
            <p:cNvPr id="55" name="TekstSylinder 54">
              <a:extLst>
                <a:ext uri="{FF2B5EF4-FFF2-40B4-BE49-F238E27FC236}">
                  <a16:creationId xmlns:a16="http://schemas.microsoft.com/office/drawing/2014/main" id="{4184F578-73BA-4327-5B21-292CA79CF4CB}"/>
                </a:ext>
              </a:extLst>
            </p:cNvPr>
            <p:cNvSpPr txBox="1"/>
            <p:nvPr/>
          </p:nvSpPr>
          <p:spPr>
            <a:xfrm rot="20266547">
              <a:off x="15184" y="2641534"/>
              <a:ext cx="992271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397C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Farlig stoff</a:t>
              </a:r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C8D6B487-B118-CBD2-7B18-806C26A3042C}"/>
              </a:ext>
            </a:extLst>
          </p:cNvPr>
          <p:cNvGrpSpPr/>
          <p:nvPr/>
        </p:nvGrpSpPr>
        <p:grpSpPr>
          <a:xfrm>
            <a:off x="12690" y="4237632"/>
            <a:ext cx="3880491" cy="1868824"/>
            <a:chOff x="12690" y="4237632"/>
            <a:chExt cx="3880491" cy="1868824"/>
          </a:xfrm>
        </p:grpSpPr>
        <p:sp>
          <p:nvSpPr>
            <p:cNvPr id="34" name="TekstSylinder 33">
              <a:extLst>
                <a:ext uri="{FF2B5EF4-FFF2-40B4-BE49-F238E27FC236}">
                  <a16:creationId xmlns:a16="http://schemas.microsoft.com/office/drawing/2014/main" id="{8F9E759C-D18C-C546-6AA7-ABCFE7DA9DFB}"/>
                </a:ext>
              </a:extLst>
            </p:cNvPr>
            <p:cNvSpPr txBox="1"/>
            <p:nvPr/>
          </p:nvSpPr>
          <p:spPr>
            <a:xfrm>
              <a:off x="1008738" y="4794353"/>
              <a:ext cx="1416423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36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Tilsyn</a:t>
              </a:r>
            </a:p>
          </p:txBody>
        </p:sp>
        <p:sp>
          <p:nvSpPr>
            <p:cNvPr id="56" name="TekstSylinder 55">
              <a:extLst>
                <a:ext uri="{FF2B5EF4-FFF2-40B4-BE49-F238E27FC236}">
                  <a16:creationId xmlns:a16="http://schemas.microsoft.com/office/drawing/2014/main" id="{CE386575-AB05-C2A6-7DC9-21506063195B}"/>
                </a:ext>
              </a:extLst>
            </p:cNvPr>
            <p:cNvSpPr txBox="1"/>
            <p:nvPr/>
          </p:nvSpPr>
          <p:spPr>
            <a:xfrm rot="20340051">
              <a:off x="1511735" y="4237632"/>
              <a:ext cx="1307149" cy="4924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Særskilte brannobjekt</a:t>
              </a:r>
            </a:p>
          </p:txBody>
        </p:sp>
        <p:sp>
          <p:nvSpPr>
            <p:cNvPr id="57" name="TekstSylinder 56">
              <a:extLst>
                <a:ext uri="{FF2B5EF4-FFF2-40B4-BE49-F238E27FC236}">
                  <a16:creationId xmlns:a16="http://schemas.microsoft.com/office/drawing/2014/main" id="{E8F00059-963A-2EAE-453A-5285530F767C}"/>
                </a:ext>
              </a:extLst>
            </p:cNvPr>
            <p:cNvSpPr txBox="1"/>
            <p:nvPr/>
          </p:nvSpPr>
          <p:spPr>
            <a:xfrm rot="20205819">
              <a:off x="2373723" y="4558947"/>
              <a:ext cx="1519458" cy="6924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Fyringsanlegg (bolig, fritidsbolig, næring)</a:t>
              </a:r>
            </a:p>
          </p:txBody>
        </p:sp>
        <p:sp>
          <p:nvSpPr>
            <p:cNvPr id="58" name="TekstSylinder 57">
              <a:extLst>
                <a:ext uri="{FF2B5EF4-FFF2-40B4-BE49-F238E27FC236}">
                  <a16:creationId xmlns:a16="http://schemas.microsoft.com/office/drawing/2014/main" id="{7818C860-811C-BA71-F0AE-C9FE8AB7FE8A}"/>
                </a:ext>
              </a:extLst>
            </p:cNvPr>
            <p:cNvSpPr txBox="1"/>
            <p:nvPr/>
          </p:nvSpPr>
          <p:spPr>
            <a:xfrm rot="20322172">
              <a:off x="12690" y="5501172"/>
              <a:ext cx="1307149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Brannfarlig stoff</a:t>
              </a:r>
            </a:p>
          </p:txBody>
        </p: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211C5860-8BEC-E2A7-CA13-CA8BCB9C7578}"/>
                </a:ext>
              </a:extLst>
            </p:cNvPr>
            <p:cNvSpPr txBox="1"/>
            <p:nvPr/>
          </p:nvSpPr>
          <p:spPr>
            <a:xfrm rot="20208716">
              <a:off x="244734" y="4583482"/>
              <a:ext cx="1307149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Fyrverkeri</a:t>
              </a:r>
            </a:p>
          </p:txBody>
        </p:sp>
        <p:sp>
          <p:nvSpPr>
            <p:cNvPr id="61" name="TekstSylinder 60">
              <a:extLst>
                <a:ext uri="{FF2B5EF4-FFF2-40B4-BE49-F238E27FC236}">
                  <a16:creationId xmlns:a16="http://schemas.microsoft.com/office/drawing/2014/main" id="{9071A0F9-AC0B-E190-C2F5-6D4DA880FB9A}"/>
                </a:ext>
              </a:extLst>
            </p:cNvPr>
            <p:cNvSpPr txBox="1"/>
            <p:nvPr/>
          </p:nvSpPr>
          <p:spPr>
            <a:xfrm rot="20178376">
              <a:off x="2145284" y="5685371"/>
              <a:ext cx="1680379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Eksplosjonsfarlig stoff</a:t>
              </a:r>
              <a:endParaRPr lang="nb-NO" sz="1300"/>
            </a:p>
          </p:txBody>
        </p: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86824785-D1BC-68AA-FEEB-0856167DB926}"/>
                </a:ext>
              </a:extLst>
            </p:cNvPr>
            <p:cNvSpPr txBox="1"/>
            <p:nvPr/>
          </p:nvSpPr>
          <p:spPr>
            <a:xfrm rot="20190173">
              <a:off x="729687" y="5614013"/>
              <a:ext cx="1695765" cy="4924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Bekymringsmeldinger / andre brannobjekter</a:t>
              </a:r>
            </a:p>
          </p:txBody>
        </p:sp>
      </p:grp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AED9A9D1-3FC1-1162-2CDA-5A461409EBB9}"/>
              </a:ext>
            </a:extLst>
          </p:cNvPr>
          <p:cNvSpPr txBox="1"/>
          <p:nvPr/>
        </p:nvSpPr>
        <p:spPr>
          <a:xfrm>
            <a:off x="4598550" y="5349282"/>
            <a:ext cx="14164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36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Feiing</a:t>
            </a:r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2C48947C-4CFB-06D1-1E2D-8F05A9535B1D}"/>
              </a:ext>
            </a:extLst>
          </p:cNvPr>
          <p:cNvSpPr txBox="1"/>
          <p:nvPr/>
        </p:nvSpPr>
        <p:spPr>
          <a:xfrm>
            <a:off x="6338261" y="3897586"/>
            <a:ext cx="27867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8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 oppgaver</a:t>
            </a: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73E52B0E-0321-67E3-C6E3-EC62B32E3971}"/>
              </a:ext>
            </a:extLst>
          </p:cNvPr>
          <p:cNvSpPr txBox="1"/>
          <p:nvPr/>
        </p:nvSpPr>
        <p:spPr>
          <a:xfrm rot="20177773">
            <a:off x="6481160" y="3072082"/>
            <a:ext cx="25376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Samfunnsutvikling (reguleringsplaner, byggesaker)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9C58A5C6-4402-81D8-CC54-EE1B085CDAB7}"/>
              </a:ext>
            </a:extLst>
          </p:cNvPr>
          <p:cNvSpPr txBox="1"/>
          <p:nvPr/>
        </p:nvSpPr>
        <p:spPr>
          <a:xfrm rot="20334818">
            <a:off x="5374993" y="3891884"/>
            <a:ext cx="12770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Arrangement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0" name="TekstSylinder 69">
            <a:extLst>
              <a:ext uri="{FF2B5EF4-FFF2-40B4-BE49-F238E27FC236}">
                <a16:creationId xmlns:a16="http://schemas.microsoft.com/office/drawing/2014/main" id="{E556C327-4A6B-232B-85B1-72C5E4738CB0}"/>
              </a:ext>
            </a:extLst>
          </p:cNvPr>
          <p:cNvSpPr txBox="1"/>
          <p:nvPr/>
        </p:nvSpPr>
        <p:spPr>
          <a:xfrm rot="20452124">
            <a:off x="4404837" y="5852370"/>
            <a:ext cx="122664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Fritak</a:t>
            </a:r>
            <a:endParaRPr lang="nb-NO" sz="130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TekstSylinder 72">
            <a:extLst>
              <a:ext uri="{FF2B5EF4-FFF2-40B4-BE49-F238E27FC236}">
                <a16:creationId xmlns:a16="http://schemas.microsoft.com/office/drawing/2014/main" id="{2512F18A-979E-645C-587E-7D1921747482}"/>
              </a:ext>
            </a:extLst>
          </p:cNvPr>
          <p:cNvSpPr txBox="1"/>
          <p:nvPr/>
        </p:nvSpPr>
        <p:spPr>
          <a:xfrm rot="20393660">
            <a:off x="5253896" y="5913066"/>
            <a:ext cx="94744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Gebyr</a:t>
            </a:r>
          </a:p>
        </p:txBody>
      </p:sp>
      <p:sp>
        <p:nvSpPr>
          <p:cNvPr id="74" name="TekstSylinder 73">
            <a:extLst>
              <a:ext uri="{FF2B5EF4-FFF2-40B4-BE49-F238E27FC236}">
                <a16:creationId xmlns:a16="http://schemas.microsoft.com/office/drawing/2014/main" id="{ED9F0640-683B-BDA5-A8AC-E36EBAE6CE5E}"/>
              </a:ext>
            </a:extLst>
          </p:cNvPr>
          <p:cNvSpPr txBox="1"/>
          <p:nvPr/>
        </p:nvSpPr>
        <p:spPr>
          <a:xfrm rot="20371988">
            <a:off x="4908238" y="4785622"/>
            <a:ext cx="16053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Skorstein (Bolig, fritidsbolig, næring)</a:t>
            </a:r>
          </a:p>
        </p:txBody>
      </p:sp>
      <p:sp>
        <p:nvSpPr>
          <p:cNvPr id="76" name="TekstSylinder 75">
            <a:extLst>
              <a:ext uri="{FF2B5EF4-FFF2-40B4-BE49-F238E27FC236}">
                <a16:creationId xmlns:a16="http://schemas.microsoft.com/office/drawing/2014/main" id="{CB142C50-6F5A-9302-C7C1-6C7B809B6346}"/>
              </a:ext>
            </a:extLst>
          </p:cNvPr>
          <p:cNvSpPr txBox="1"/>
          <p:nvPr/>
        </p:nvSpPr>
        <p:spPr>
          <a:xfrm rot="20236987">
            <a:off x="7484554" y="4468551"/>
            <a:ext cx="17187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Ulykkesforebyggende arbeid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7" name="TekstSylinder 76">
            <a:extLst>
              <a:ext uri="{FF2B5EF4-FFF2-40B4-BE49-F238E27FC236}">
                <a16:creationId xmlns:a16="http://schemas.microsoft.com/office/drawing/2014/main" id="{768382CD-8BDD-F3A4-E87A-E79D2567F47B}"/>
              </a:ext>
            </a:extLst>
          </p:cNvPr>
          <p:cNvSpPr txBox="1"/>
          <p:nvPr/>
        </p:nvSpPr>
        <p:spPr>
          <a:xfrm rot="20370322">
            <a:off x="6377490" y="4424358"/>
            <a:ext cx="12770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Kompetanse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8" name="TekstSylinder 77">
            <a:extLst>
              <a:ext uri="{FF2B5EF4-FFF2-40B4-BE49-F238E27FC236}">
                <a16:creationId xmlns:a16="http://schemas.microsoft.com/office/drawing/2014/main" id="{213A82E9-28B6-AFC8-3CA7-5E562CA32E70}"/>
              </a:ext>
            </a:extLst>
          </p:cNvPr>
          <p:cNvSpPr txBox="1"/>
          <p:nvPr/>
        </p:nvSpPr>
        <p:spPr>
          <a:xfrm rot="20082341">
            <a:off x="7865715" y="3455920"/>
            <a:ext cx="12770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Bemanning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C27F8753-844A-8E2B-E653-DCEC813347BB}"/>
              </a:ext>
            </a:extLst>
          </p:cNvPr>
          <p:cNvSpPr txBox="1"/>
          <p:nvPr/>
        </p:nvSpPr>
        <p:spPr>
          <a:xfrm>
            <a:off x="4061640" y="947648"/>
            <a:ext cx="29671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2400">
                <a:solidFill>
                  <a:srgbClr val="406C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styrt av lov og forskrift</a:t>
            </a:r>
          </a:p>
        </p:txBody>
      </p:sp>
    </p:spTree>
    <p:extLst>
      <p:ext uri="{BB962C8B-B14F-4D97-AF65-F5344CB8AC3E}">
        <p14:creationId xmlns:p14="http://schemas.microsoft.com/office/powerpoint/2010/main" val="317035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6248D641-B699-4938-A674-5700EF6AA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7E75DAE3-8989-4106-8321-07FD438EF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2B5AEE85-4BF4-4FE4-9815-36D752938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754547B-829C-4E63-BF98-B87B76BA63AA}"/>
              </a:ext>
            </a:extLst>
          </p:cNvPr>
          <p:cNvSpPr txBox="1"/>
          <p:nvPr/>
        </p:nvSpPr>
        <p:spPr>
          <a:xfrm>
            <a:off x="251520" y="311244"/>
            <a:ext cx="5539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>
                <a:latin typeface="Calibri" panose="020F0502020204030204" pitchFamily="34" charset="0"/>
                <a:cs typeface="Calibri" panose="020F0502020204030204" pitchFamily="34" charset="0"/>
              </a:rPr>
              <a:t>Dimensjonering av forebyggende avdeling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C63DDA-FB43-4C76-EB42-ADEC5FDD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039">
            <a:off x="6421497" y="516128"/>
            <a:ext cx="2310584" cy="363307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198AB78-C16D-DC3E-456F-D049D304E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30" y="878899"/>
            <a:ext cx="6176989" cy="54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FB68-DD75-AEC6-CEEC-B5E098A3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E4CB5B-FB24-58EE-07A2-4A628EE8C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907283"/>
              </p:ext>
            </p:extLst>
          </p:nvPr>
        </p:nvGraphicFramePr>
        <p:xfrm>
          <a:off x="2453640" y="1730309"/>
          <a:ext cx="3952603" cy="308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Picture 4">
            <a:extLst>
              <a:ext uri="{FF2B5EF4-FFF2-40B4-BE49-F238E27FC236}">
                <a16:creationId xmlns:a16="http://schemas.microsoft.com/office/drawing/2014/main" id="{D0CFD62D-6FB6-8F98-A6CC-D07AFF0EA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4F725F1D-5889-9084-59CB-18FBAC57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280CC707-30A9-81FF-24F6-92B9CA79A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D13492-A1B0-0E26-A204-F290236C9250}"/>
              </a:ext>
            </a:extLst>
          </p:cNvPr>
          <p:cNvSpPr txBox="1"/>
          <p:nvPr/>
        </p:nvSpPr>
        <p:spPr>
          <a:xfrm>
            <a:off x="646862" y="269378"/>
            <a:ext cx="4748931" cy="66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600" b="1">
                <a:latin typeface="Calibri"/>
                <a:ea typeface="Calibri"/>
                <a:cs typeface="Arial"/>
              </a:rPr>
              <a:t> Beredskapsoppgaver</a:t>
            </a:r>
            <a:endParaRPr lang="nb-NO" sz="3600" b="1">
              <a:latin typeface="Calibri"/>
              <a:ea typeface="Calibri"/>
              <a:cs typeface="Calibri"/>
            </a:endParaRP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71BA347E-FAAE-22C9-DB6F-4DBD4C03AE82}"/>
              </a:ext>
            </a:extLst>
          </p:cNvPr>
          <p:cNvSpPr txBox="1"/>
          <p:nvPr/>
        </p:nvSpPr>
        <p:spPr>
          <a:xfrm>
            <a:off x="479530" y="1718647"/>
            <a:ext cx="22309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36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Folk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5F8A1D01-9D08-B427-CFF6-F0697CE01D7F}"/>
              </a:ext>
            </a:extLst>
          </p:cNvPr>
          <p:cNvSpPr txBox="1"/>
          <p:nvPr/>
        </p:nvSpPr>
        <p:spPr>
          <a:xfrm rot="20429721">
            <a:off x="71064" y="1229629"/>
            <a:ext cx="1666519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Folks forventninger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7DCBACF3-C487-9D12-6391-EFF611117CCF}"/>
              </a:ext>
            </a:extLst>
          </p:cNvPr>
          <p:cNvSpPr txBox="1"/>
          <p:nvPr/>
        </p:nvSpPr>
        <p:spPr>
          <a:xfrm rot="20371666">
            <a:off x="1219614" y="1144967"/>
            <a:ext cx="114468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Befolkningen ØKER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A34652A7-3326-6EDC-7ECE-CCC83AA8A8FD}"/>
              </a:ext>
            </a:extLst>
          </p:cNvPr>
          <p:cNvSpPr txBox="1"/>
          <p:nvPr/>
        </p:nvSpPr>
        <p:spPr>
          <a:xfrm rot="20266551">
            <a:off x="1646651" y="1424634"/>
            <a:ext cx="152373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Seniorer blir flere, og bor hjemme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D61051E1-17E5-8186-A85E-AC043082A4BE}"/>
              </a:ext>
            </a:extLst>
          </p:cNvPr>
          <p:cNvSpPr txBox="1"/>
          <p:nvPr/>
        </p:nvSpPr>
        <p:spPr>
          <a:xfrm rot="20266551">
            <a:off x="5687177" y="5353300"/>
            <a:ext cx="139454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Kulturhistoriske bygg og anlegg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E1A2E11E-B547-BF27-1D76-B588F4F21173}"/>
              </a:ext>
            </a:extLst>
          </p:cNvPr>
          <p:cNvSpPr txBox="1"/>
          <p:nvPr/>
        </p:nvSpPr>
        <p:spPr>
          <a:xfrm rot="20266547">
            <a:off x="4961955" y="4400487"/>
            <a:ext cx="925966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Farlig stoff</a:t>
            </a:r>
          </a:p>
        </p:txBody>
      </p: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46FE2469-6687-38CD-1B38-52CAB6CF8A41}"/>
              </a:ext>
            </a:extLst>
          </p:cNvPr>
          <p:cNvGrpSpPr/>
          <p:nvPr/>
        </p:nvGrpSpPr>
        <p:grpSpPr>
          <a:xfrm>
            <a:off x="88003" y="3945930"/>
            <a:ext cx="3463981" cy="2169270"/>
            <a:chOff x="88003" y="3945930"/>
            <a:chExt cx="3463981" cy="2169270"/>
          </a:xfrm>
        </p:grpSpPr>
        <p:sp>
          <p:nvSpPr>
            <p:cNvPr id="34" name="TekstSylinder 33">
              <a:extLst>
                <a:ext uri="{FF2B5EF4-FFF2-40B4-BE49-F238E27FC236}">
                  <a16:creationId xmlns:a16="http://schemas.microsoft.com/office/drawing/2014/main" id="{B524A168-1576-7556-E6C3-786F2F63F697}"/>
                </a:ext>
              </a:extLst>
            </p:cNvPr>
            <p:cNvSpPr txBox="1"/>
            <p:nvPr/>
          </p:nvSpPr>
          <p:spPr>
            <a:xfrm>
              <a:off x="1220439" y="4554625"/>
              <a:ext cx="233154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36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Beredskap</a:t>
              </a:r>
            </a:p>
          </p:txBody>
        </p:sp>
        <p:sp>
          <p:nvSpPr>
            <p:cNvPr id="56" name="TekstSylinder 55">
              <a:extLst>
                <a:ext uri="{FF2B5EF4-FFF2-40B4-BE49-F238E27FC236}">
                  <a16:creationId xmlns:a16="http://schemas.microsoft.com/office/drawing/2014/main" id="{E3FBAAB2-4C30-FA44-F558-57B301A3074C}"/>
                </a:ext>
              </a:extLst>
            </p:cNvPr>
            <p:cNvSpPr txBox="1"/>
            <p:nvPr/>
          </p:nvSpPr>
          <p:spPr>
            <a:xfrm rot="20340051">
              <a:off x="1821734" y="4165434"/>
              <a:ext cx="1307149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Trafikkulykke</a:t>
              </a:r>
            </a:p>
          </p:txBody>
        </p:sp>
        <p:sp>
          <p:nvSpPr>
            <p:cNvPr id="57" name="TekstSylinder 56">
              <a:extLst>
                <a:ext uri="{FF2B5EF4-FFF2-40B4-BE49-F238E27FC236}">
                  <a16:creationId xmlns:a16="http://schemas.microsoft.com/office/drawing/2014/main" id="{D4B8B494-35F5-4239-5DB2-BD5AE009E32D}"/>
                </a:ext>
              </a:extLst>
            </p:cNvPr>
            <p:cNvSpPr txBox="1"/>
            <p:nvPr/>
          </p:nvSpPr>
          <p:spPr>
            <a:xfrm rot="20205819">
              <a:off x="2001241" y="5270959"/>
              <a:ext cx="1030584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Pipebrann</a:t>
              </a:r>
            </a:p>
          </p:txBody>
        </p:sp>
        <p:sp>
          <p:nvSpPr>
            <p:cNvPr id="58" name="TekstSylinder 57">
              <a:extLst>
                <a:ext uri="{FF2B5EF4-FFF2-40B4-BE49-F238E27FC236}">
                  <a16:creationId xmlns:a16="http://schemas.microsoft.com/office/drawing/2014/main" id="{33768FC3-7FC5-D510-1594-C4F0573C30DB}"/>
                </a:ext>
              </a:extLst>
            </p:cNvPr>
            <p:cNvSpPr txBox="1"/>
            <p:nvPr/>
          </p:nvSpPr>
          <p:spPr>
            <a:xfrm rot="20322172">
              <a:off x="88003" y="5162586"/>
              <a:ext cx="1448899" cy="6924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Lekkasje brann/giftig/farlig stoff</a:t>
              </a:r>
            </a:p>
          </p:txBody>
        </p: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F943D879-B035-B340-67A2-2970B9C19F4E}"/>
                </a:ext>
              </a:extLst>
            </p:cNvPr>
            <p:cNvSpPr txBox="1"/>
            <p:nvPr/>
          </p:nvSpPr>
          <p:spPr>
            <a:xfrm rot="20208716">
              <a:off x="169294" y="3945930"/>
              <a:ext cx="1307149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Drukning</a:t>
              </a:r>
            </a:p>
          </p:txBody>
        </p:sp>
        <p:sp>
          <p:nvSpPr>
            <p:cNvPr id="61" name="TekstSylinder 60">
              <a:extLst>
                <a:ext uri="{FF2B5EF4-FFF2-40B4-BE49-F238E27FC236}">
                  <a16:creationId xmlns:a16="http://schemas.microsoft.com/office/drawing/2014/main" id="{74BB67E3-3ED0-130C-A5A0-6959CB617514}"/>
                </a:ext>
              </a:extLst>
            </p:cNvPr>
            <p:cNvSpPr txBox="1"/>
            <p:nvPr/>
          </p:nvSpPr>
          <p:spPr>
            <a:xfrm rot="20178376">
              <a:off x="2411601" y="5575129"/>
              <a:ext cx="1040501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Eksplosjon</a:t>
              </a:r>
              <a:endParaRPr lang="nb-NO" sz="1300"/>
            </a:p>
          </p:txBody>
        </p: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F4294DC1-12E0-C2FA-D458-BE0B4D81CFC3}"/>
                </a:ext>
              </a:extLst>
            </p:cNvPr>
            <p:cNvSpPr txBox="1"/>
            <p:nvPr/>
          </p:nvSpPr>
          <p:spPr>
            <a:xfrm rot="20190173">
              <a:off x="451423" y="5822812"/>
              <a:ext cx="1695765" cy="2923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130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BRANN i bygning</a:t>
              </a:r>
            </a:p>
          </p:txBody>
        </p:sp>
      </p:grp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D77C5205-ACFA-4C40-AB9F-3922E49DEE1E}"/>
              </a:ext>
            </a:extLst>
          </p:cNvPr>
          <p:cNvSpPr txBox="1"/>
          <p:nvPr/>
        </p:nvSpPr>
        <p:spPr>
          <a:xfrm>
            <a:off x="6052493" y="3997095"/>
            <a:ext cx="27867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36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Utfordringer</a:t>
            </a: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5264047B-B010-3E32-A29D-5CF85A83D769}"/>
              </a:ext>
            </a:extLst>
          </p:cNvPr>
          <p:cNvSpPr txBox="1"/>
          <p:nvPr/>
        </p:nvSpPr>
        <p:spPr>
          <a:xfrm rot="20334818">
            <a:off x="5374993" y="3891884"/>
            <a:ext cx="12770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Arrangementer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6" name="TekstSylinder 75">
            <a:extLst>
              <a:ext uri="{FF2B5EF4-FFF2-40B4-BE49-F238E27FC236}">
                <a16:creationId xmlns:a16="http://schemas.microsoft.com/office/drawing/2014/main" id="{B2699617-79C6-34EB-1F1C-2B0329F7E177}"/>
              </a:ext>
            </a:extLst>
          </p:cNvPr>
          <p:cNvSpPr txBox="1"/>
          <p:nvPr/>
        </p:nvSpPr>
        <p:spPr>
          <a:xfrm rot="20236987">
            <a:off x="7091079" y="4685286"/>
            <a:ext cx="171879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HØYE bygninger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7" name="TekstSylinder 76">
            <a:extLst>
              <a:ext uri="{FF2B5EF4-FFF2-40B4-BE49-F238E27FC236}">
                <a16:creationId xmlns:a16="http://schemas.microsoft.com/office/drawing/2014/main" id="{BCCF14CC-B771-B499-41F5-DBD27E966E44}"/>
              </a:ext>
            </a:extLst>
          </p:cNvPr>
          <p:cNvSpPr txBox="1"/>
          <p:nvPr/>
        </p:nvSpPr>
        <p:spPr>
          <a:xfrm rot="20166674">
            <a:off x="4814797" y="5363839"/>
            <a:ext cx="1277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Kompetanse på mange felt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8" name="TekstSylinder 77">
            <a:extLst>
              <a:ext uri="{FF2B5EF4-FFF2-40B4-BE49-F238E27FC236}">
                <a16:creationId xmlns:a16="http://schemas.microsoft.com/office/drawing/2014/main" id="{84D8D35E-38E5-CE51-DC30-7BA6570FF9C6}"/>
              </a:ext>
            </a:extLst>
          </p:cNvPr>
          <p:cNvSpPr txBox="1"/>
          <p:nvPr/>
        </p:nvSpPr>
        <p:spPr>
          <a:xfrm rot="20278732">
            <a:off x="7070050" y="3262429"/>
            <a:ext cx="127703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Bemanning i bygder med få arbeidsplasser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3D149A0D-883C-9FF6-030A-60E4C4A41EA7}"/>
              </a:ext>
            </a:extLst>
          </p:cNvPr>
          <p:cNvSpPr txBox="1"/>
          <p:nvPr/>
        </p:nvSpPr>
        <p:spPr>
          <a:xfrm>
            <a:off x="4046372" y="970218"/>
            <a:ext cx="29671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2400">
                <a:solidFill>
                  <a:srgbClr val="406C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styrt av lov og forskrift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4AF41B9-510F-8B20-882E-00EDCD5E3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52695">
            <a:off x="7183971" y="411431"/>
            <a:ext cx="1562890" cy="26962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42B4B13-00CB-57CD-887D-1102045BFA15}"/>
              </a:ext>
            </a:extLst>
          </p:cNvPr>
          <p:cNvSpPr txBox="1"/>
          <p:nvPr/>
        </p:nvSpPr>
        <p:spPr>
          <a:xfrm rot="20208716">
            <a:off x="455454" y="4211489"/>
            <a:ext cx="1307149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Selvmordsnær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0EC8E96-D027-FFBB-6040-49A721E5A2CE}"/>
              </a:ext>
            </a:extLst>
          </p:cNvPr>
          <p:cNvSpPr txBox="1"/>
          <p:nvPr/>
        </p:nvSpPr>
        <p:spPr>
          <a:xfrm rot="20266551">
            <a:off x="-60793" y="2352483"/>
            <a:ext cx="163284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 og psykiatri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01533D9-2B7F-C584-40A1-B0485FB2CF7F}"/>
              </a:ext>
            </a:extLst>
          </p:cNvPr>
          <p:cNvSpPr txBox="1"/>
          <p:nvPr/>
        </p:nvSpPr>
        <p:spPr>
          <a:xfrm rot="20236987">
            <a:off x="7923334" y="4823901"/>
            <a:ext cx="9659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">
                <a:solidFill>
                  <a:srgbClr val="E0400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Tettsteder VOKSER</a:t>
            </a:r>
            <a:endParaRPr lang="nb-NO" sz="1300">
              <a:solidFill>
                <a:srgbClr val="E0400E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99276CB-E299-76E8-F108-F48973BEFC63}"/>
              </a:ext>
            </a:extLst>
          </p:cNvPr>
          <p:cNvSpPr txBox="1"/>
          <p:nvPr/>
        </p:nvSpPr>
        <p:spPr>
          <a:xfrm rot="20208716">
            <a:off x="283989" y="4691834"/>
            <a:ext cx="1307149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Akutthjelper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66232CB-65EE-560C-C932-CB9C77079449}"/>
              </a:ext>
            </a:extLst>
          </p:cNvPr>
          <p:cNvSpPr txBox="1"/>
          <p:nvPr/>
        </p:nvSpPr>
        <p:spPr>
          <a:xfrm rot="20266547">
            <a:off x="6045689" y="4627144"/>
            <a:ext cx="992271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Store og kompliserte bygninger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29CF41C-11D1-38B9-A23E-8F7E307A9C70}"/>
              </a:ext>
            </a:extLst>
          </p:cNvPr>
          <p:cNvSpPr txBox="1"/>
          <p:nvPr/>
        </p:nvSpPr>
        <p:spPr>
          <a:xfrm rot="20266547">
            <a:off x="7520100" y="5408536"/>
            <a:ext cx="992271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Mange HMS hensyn!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90A85FC-2B8E-8297-E7D1-04AEE9A532A4}"/>
              </a:ext>
            </a:extLst>
          </p:cNvPr>
          <p:cNvSpPr txBox="1"/>
          <p:nvPr/>
        </p:nvSpPr>
        <p:spPr>
          <a:xfrm rot="20266551">
            <a:off x="292607" y="2758494"/>
            <a:ext cx="16328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Kommunene ønsker levende grender og tettsteder!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0AA9C0D-1780-26C9-C0E8-80FF44FE37ED}"/>
              </a:ext>
            </a:extLst>
          </p:cNvPr>
          <p:cNvSpPr txBox="1"/>
          <p:nvPr/>
        </p:nvSpPr>
        <p:spPr>
          <a:xfrm rot="20266551">
            <a:off x="1756408" y="2084616"/>
            <a:ext cx="163284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397C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livskvalitet og sikkerhet for alle!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6432F4E-C625-9E1B-3992-0D8C5FC7CB89}"/>
              </a:ext>
            </a:extLst>
          </p:cNvPr>
          <p:cNvSpPr txBox="1"/>
          <p:nvPr/>
        </p:nvSpPr>
        <p:spPr>
          <a:xfrm rot="20266547">
            <a:off x="4864406" y="4873941"/>
            <a:ext cx="120829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TIDSFAKTOREN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AE586C5-7EDC-4B58-4A56-8D178ED541D8}"/>
              </a:ext>
            </a:extLst>
          </p:cNvPr>
          <p:cNvSpPr txBox="1"/>
          <p:nvPr/>
        </p:nvSpPr>
        <p:spPr>
          <a:xfrm rot="20266547">
            <a:off x="7045906" y="5902201"/>
            <a:ext cx="42554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E6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6DE9A22-0D14-343D-E0B0-A7E1C39ACC54}"/>
              </a:ext>
            </a:extLst>
          </p:cNvPr>
          <p:cNvSpPr txBox="1"/>
          <p:nvPr/>
        </p:nvSpPr>
        <p:spPr>
          <a:xfrm rot="20266547">
            <a:off x="6340152" y="3257267"/>
            <a:ext cx="712746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 err="1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Tunnell</a:t>
            </a:r>
            <a:endParaRPr lang="nb-NO" sz="1300">
              <a:solidFill>
                <a:srgbClr val="F260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C86B54E-33FF-B2FC-205D-CC1F70273200}"/>
              </a:ext>
            </a:extLst>
          </p:cNvPr>
          <p:cNvSpPr txBox="1"/>
          <p:nvPr/>
        </p:nvSpPr>
        <p:spPr>
          <a:xfrm rot="20266547">
            <a:off x="6973687" y="5347687"/>
            <a:ext cx="59265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00">
                <a:solidFill>
                  <a:srgbClr val="F260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Gaula</a:t>
            </a:r>
          </a:p>
        </p:txBody>
      </p:sp>
    </p:spTree>
    <p:extLst>
      <p:ext uri="{BB962C8B-B14F-4D97-AF65-F5344CB8AC3E}">
        <p14:creationId xmlns:p14="http://schemas.microsoft.com/office/powerpoint/2010/main" val="383754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2FA64-9D66-20BA-0E19-ED1620C8D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48A3700-97FE-47D0-1A47-80316761B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ACAFA07-D68F-EF54-FE9C-31A0FE4D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1F22B13-9CBE-C5EA-977C-084A92246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540FBE2-B88B-DD61-CAC2-9A5723B9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9392064-2989-FD0C-00AD-A06E52180684}"/>
              </a:ext>
            </a:extLst>
          </p:cNvPr>
          <p:cNvSpPr txBox="1"/>
          <p:nvPr/>
        </p:nvSpPr>
        <p:spPr>
          <a:xfrm>
            <a:off x="422771" y="977216"/>
            <a:ext cx="2946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/>
              <a:t>Tidsfaktoren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302760C-01D6-08A0-57EB-6D769B791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4000"/>
                    </a14:imgEffect>
                    <a14:imgEffect>
                      <a14:colorTemperature colorTemp="6867"/>
                    </a14:imgEffect>
                    <a14:imgEffect>
                      <a14:saturation sat="6400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5160" y="1493760"/>
            <a:ext cx="4429233" cy="218615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F57476D-A824-0579-072D-5BE4882CC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83" y="3159944"/>
            <a:ext cx="2985676" cy="235398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FD2220-29EB-0E3B-9C30-B78CEF744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536" y="3883801"/>
            <a:ext cx="3056019" cy="2293395"/>
          </a:xfrm>
          <a:prstGeom prst="rect">
            <a:avLst/>
          </a:prstGeom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C140DD56-1F96-3E3A-7CF6-62ADD250DF2D}"/>
              </a:ext>
            </a:extLst>
          </p:cNvPr>
          <p:cNvCxnSpPr>
            <a:cxnSpLocks/>
          </p:cNvCxnSpPr>
          <p:nvPr/>
        </p:nvCxnSpPr>
        <p:spPr>
          <a:xfrm flipV="1">
            <a:off x="3157979" y="2783017"/>
            <a:ext cx="1715679" cy="645983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DB399230-C4A7-AFDC-046C-46995F89EEC9}"/>
              </a:ext>
            </a:extLst>
          </p:cNvPr>
          <p:cNvCxnSpPr>
            <a:cxnSpLocks/>
          </p:cNvCxnSpPr>
          <p:nvPr/>
        </p:nvCxnSpPr>
        <p:spPr>
          <a:xfrm>
            <a:off x="4873658" y="2790334"/>
            <a:ext cx="509047" cy="1093467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96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FA545-6188-DFF6-1EB2-12F844950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C57F219-F459-92B1-0BD5-05F2C7D55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533B47BA-716C-1B6C-204A-546363EF0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07C3899-BD99-6C22-8A69-A9532D7EF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0819E58-8ACB-1B54-11AA-983851730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A6BFC6E-B024-5437-23AE-BEFE4759D10C}"/>
              </a:ext>
            </a:extLst>
          </p:cNvPr>
          <p:cNvSpPr txBox="1"/>
          <p:nvPr/>
        </p:nvSpPr>
        <p:spPr>
          <a:xfrm>
            <a:off x="705576" y="992898"/>
            <a:ext cx="263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/>
              <a:t>Tidsfaktoren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3BE7133-56C8-2D5F-F64B-65A93CE9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6" y="1557252"/>
            <a:ext cx="6186448" cy="461994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6CD5A32-B255-3230-8BE4-8237B15D4B3F}"/>
              </a:ext>
            </a:extLst>
          </p:cNvPr>
          <p:cNvSpPr txBox="1"/>
          <p:nvPr/>
        </p:nvSpPr>
        <p:spPr>
          <a:xfrm>
            <a:off x="6966408" y="5521253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ABA detekterer</a:t>
            </a:r>
          </a:p>
        </p:txBody>
      </p:sp>
    </p:spTree>
    <p:extLst>
      <p:ext uri="{BB962C8B-B14F-4D97-AF65-F5344CB8AC3E}">
        <p14:creationId xmlns:p14="http://schemas.microsoft.com/office/powerpoint/2010/main" val="79267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1A144-4FF4-C4B3-09CE-08AC6A2F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05BA488-7B42-9A51-7EAE-B35BFDB6C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1604D7F2-37A7-8920-AEAD-9B7EFA474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4DA5449-D4D7-C322-E66F-51D43895A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CE69CE2-6E1F-7C71-75E3-EE305459D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8318BA1-D412-3A93-D436-D1F1F89EB69F}"/>
              </a:ext>
            </a:extLst>
          </p:cNvPr>
          <p:cNvSpPr txBox="1"/>
          <p:nvPr/>
        </p:nvSpPr>
        <p:spPr>
          <a:xfrm>
            <a:off x="705576" y="992898"/>
            <a:ext cx="263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/>
              <a:t>Tidsfaktoren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7B3DB9-4586-2EAC-6E4D-A8618F697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6" y="1482505"/>
            <a:ext cx="6215281" cy="46321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3C9B4E2-FD0B-47CC-A5F4-FBB0F74204EE}"/>
              </a:ext>
            </a:extLst>
          </p:cNvPr>
          <p:cNvSpPr txBox="1"/>
          <p:nvPr/>
        </p:nvSpPr>
        <p:spPr>
          <a:xfrm>
            <a:off x="6920857" y="5402063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110 varsles</a:t>
            </a:r>
          </a:p>
          <a:p>
            <a:r>
              <a:rPr lang="nb-NO"/>
              <a:t>(2 min forsinkelse)</a:t>
            </a:r>
          </a:p>
        </p:txBody>
      </p:sp>
    </p:spTree>
    <p:extLst>
      <p:ext uri="{BB962C8B-B14F-4D97-AF65-F5344CB8AC3E}">
        <p14:creationId xmlns:p14="http://schemas.microsoft.com/office/powerpoint/2010/main" val="222152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6FFFB-DCCA-ADA4-1073-A1D58F055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987DE49-4BBA-D33F-AD23-025C5C165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7742" r="6946" b="11004"/>
          <a:stretch/>
        </p:blipFill>
        <p:spPr bwMode="auto">
          <a:xfrm>
            <a:off x="8100392" y="6177196"/>
            <a:ext cx="720079" cy="6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56AEC62D-1736-2FC1-76DB-D66560A1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1" y="6381087"/>
            <a:ext cx="323529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A9FECEA-7C25-92A7-1E13-5AE78587A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086"/>
            <a:ext cx="8100392" cy="143492"/>
          </a:xfrm>
          <a:prstGeom prst="rect">
            <a:avLst/>
          </a:prstGeom>
          <a:solidFill>
            <a:srgbClr val="EA23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5930A76-BB30-BC34-4CB3-5F16D277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9415" y="330885"/>
            <a:ext cx="17417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D55E68B-8B38-0E88-0211-A7AEFA66CE0F}"/>
              </a:ext>
            </a:extLst>
          </p:cNvPr>
          <p:cNvSpPr txBox="1"/>
          <p:nvPr/>
        </p:nvSpPr>
        <p:spPr>
          <a:xfrm>
            <a:off x="705576" y="992898"/>
            <a:ext cx="263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/>
              <a:t>Tidsfaktoren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71013E3-8164-725A-3408-EF070035A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6" y="1593355"/>
            <a:ext cx="6206604" cy="460829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D4E285E-DAE1-5150-B073-D86C699B1D69}"/>
              </a:ext>
            </a:extLst>
          </p:cNvPr>
          <p:cNvSpPr txBox="1"/>
          <p:nvPr/>
        </p:nvSpPr>
        <p:spPr>
          <a:xfrm>
            <a:off x="7035476" y="5521338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10 min etter</a:t>
            </a:r>
          </a:p>
          <a:p>
            <a:r>
              <a:rPr lang="nb-NO"/>
              <a:t>deteksjon</a:t>
            </a:r>
          </a:p>
        </p:txBody>
      </p:sp>
    </p:spTree>
    <p:extLst>
      <p:ext uri="{BB962C8B-B14F-4D97-AF65-F5344CB8AC3E}">
        <p14:creationId xmlns:p14="http://schemas.microsoft.com/office/powerpoint/2010/main" val="277733961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sjonsmal gbriks">
  <a:themeElements>
    <a:clrScheme name="presentasjonsmal gbri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sjonsmal gbrik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sentasjonsmal gbri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sjonsmal gbri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sjonsmal gbri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sjonsmal gbri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sjonsmal gbri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sjonsmal gbri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sjonsmal gbri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sjonsmal gbri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sjonsmal gbri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sjonsmal gbri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sjonsmal gbri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sjonsmal gbri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2D43117318B4F4DA79AE3F87DA3D19B" ma:contentTypeVersion="15" ma:contentTypeDescription="Opprett et nytt dokument." ma:contentTypeScope="" ma:versionID="5562e4a3cdf6d391d99b13b7ef8f3973">
  <xsd:schema xmlns:xsd="http://www.w3.org/2001/XMLSchema" xmlns:xs="http://www.w3.org/2001/XMLSchema" xmlns:p="http://schemas.microsoft.com/office/2006/metadata/properties" xmlns:ns2="d94e51f2-a173-4875-b749-8a45bc68f7f0" xmlns:ns3="84e47315-743b-4971-ba59-f996fd0943fa" targetNamespace="http://schemas.microsoft.com/office/2006/metadata/properties" ma:root="true" ma:fieldsID="76b725cac154b278c78f2baaabe13b1d" ns2:_="" ns3:_="">
    <xsd:import namespace="d94e51f2-a173-4875-b749-8a45bc68f7f0"/>
    <xsd:import namespace="84e47315-743b-4971-ba59-f996fd094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e51f2-a173-4875-b749-8a45bc68f7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460a457c-7539-45dd-96ed-aaae609cb7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47315-743b-4971-ba59-f996fd0943f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68e5cd1-5f12-41f0-bba2-ad8c3a2ab75f}" ma:internalName="TaxCatchAll" ma:showField="CatchAllData" ma:web="84e47315-743b-4971-ba59-f996fd094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4e51f2-a173-4875-b749-8a45bc68f7f0">
      <Terms xmlns="http://schemas.microsoft.com/office/infopath/2007/PartnerControls"/>
    </lcf76f155ced4ddcb4097134ff3c332f>
    <TaxCatchAll xmlns="84e47315-743b-4971-ba59-f996fd0943fa" xsi:nil="true"/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50CFE768-9104-45C3-963F-78A5B0ECB4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E4624B-9FE5-41C4-B626-F32F1B04407D}">
  <ds:schemaRefs>
    <ds:schemaRef ds:uri="84e47315-743b-4971-ba59-f996fd0943fa"/>
    <ds:schemaRef ds:uri="d94e51f2-a173-4875-b749-8a45bc68f7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9A5BF8-D2D9-45EC-852F-7CDDEF01FFA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84e47315-743b-4971-ba59-f996fd0943fa"/>
    <ds:schemaRef ds:uri="http://schemas.microsoft.com/office/infopath/2007/PartnerControls"/>
    <ds:schemaRef ds:uri="http://purl.org/dc/elements/1.1/"/>
    <ds:schemaRef ds:uri="d94e51f2-a173-4875-b749-8a45bc68f7f0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1B589320-F231-4B4E-9823-8D458F8876CC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2339</TotalTime>
  <Words>1283</Words>
  <Application>Microsoft Office PowerPoint</Application>
  <PresentationFormat>Skjermfremvisning (4:3)</PresentationFormat>
  <Paragraphs>243</Paragraphs>
  <Slides>28</Slides>
  <Notes>27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1" baseType="lpstr">
      <vt:lpstr>Arial</vt:lpstr>
      <vt:lpstr>Calibri</vt:lpstr>
      <vt:lpstr>presentasjonsmal gbriks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Melhus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heis</dc:creator>
  <cp:lastModifiedBy>Arild Karlsen</cp:lastModifiedBy>
  <cp:revision>10</cp:revision>
  <cp:lastPrinted>2025-10-28T09:55:38Z</cp:lastPrinted>
  <dcterms:created xsi:type="dcterms:W3CDTF">2007-09-19T13:42:39Z</dcterms:created>
  <dcterms:modified xsi:type="dcterms:W3CDTF">2025-10-28T10:02:42Z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heis</vt:lpwstr>
  </property>
  <property fmtid="{D5CDD505-2E9C-101B-9397-08002B2CF9AE}" pid="3" name="Order">
    <vt:lpwstr>100.000000000000</vt:lpwstr>
  </property>
  <property fmtid="{D5CDD505-2E9C-101B-9397-08002B2CF9AE}" pid="4" name="display_urn:schemas-microsoft-com:office:office#Author">
    <vt:lpwstr>heis</vt:lpwstr>
  </property>
  <property fmtid="{D5CDD505-2E9C-101B-9397-08002B2CF9AE}" pid="5" name="ContentTypeId">
    <vt:lpwstr>0x01010032D43117318B4F4DA79AE3F87DA3D19B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MediaServiceImageTags">
    <vt:lpwstr/>
  </property>
</Properties>
</file>