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748" r:id="rId4"/>
    <p:sldMasterId id="2147493761" r:id="rId5"/>
  </p:sldMasterIdLst>
  <p:notesMasterIdLst>
    <p:notesMasterId r:id="rId9"/>
  </p:notesMasterIdLst>
  <p:sldIdLst>
    <p:sldId id="261" r:id="rId6"/>
    <p:sldId id="2147199135" r:id="rId7"/>
    <p:sldId id="2147199136" r:id="rId8"/>
  </p:sldIdLst>
  <p:sldSz cx="12192000" cy="6858000"/>
  <p:notesSz cx="6794500" cy="9906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5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the Ellerås" userId="ce8bff9c-4710-4024-9a83-8c1e6106e284" providerId="ADAL" clId="{0CDF794B-59C8-4E87-B30B-6E3B5F65F592}"/>
    <pc:docChg chg="modSld">
      <pc:chgData name="Grethe Ellerås" userId="ce8bff9c-4710-4024-9a83-8c1e6106e284" providerId="ADAL" clId="{0CDF794B-59C8-4E87-B30B-6E3B5F65F592}" dt="2025-03-15T11:09:54.714" v="16" actId="20577"/>
      <pc:docMkLst>
        <pc:docMk/>
      </pc:docMkLst>
      <pc:sldChg chg="modSp mod">
        <pc:chgData name="Grethe Ellerås" userId="ce8bff9c-4710-4024-9a83-8c1e6106e284" providerId="ADAL" clId="{0CDF794B-59C8-4E87-B30B-6E3B5F65F592}" dt="2025-03-15T11:09:54.714" v="16" actId="20577"/>
        <pc:sldMkLst>
          <pc:docMk/>
          <pc:sldMk cId="0" sldId="261"/>
        </pc:sldMkLst>
        <pc:spChg chg="mod">
          <ac:chgData name="Grethe Ellerås" userId="ce8bff9c-4710-4024-9a83-8c1e6106e284" providerId="ADAL" clId="{0CDF794B-59C8-4E87-B30B-6E3B5F65F592}" dt="2025-03-15T11:09:54.714" v="16" actId="20577"/>
          <ac:spMkLst>
            <pc:docMk/>
            <pc:sldMk cId="0" sldId="261"/>
            <ac:spMk id="24578" creationId="{F82654FA-B3A0-4555-B7BA-79B976DA7EC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F5A7986F-FA6D-4D14-9754-AACB08557C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3597" cy="496644"/>
          </a:xfrm>
          <a:prstGeom prst="rect">
            <a:avLst/>
          </a:prstGeom>
        </p:spPr>
        <p:txBody>
          <a:bodyPr vert="horz" lIns="91138" tIns="45569" rIns="91138" bIns="45569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BD40F09-2933-4065-A94D-37D0999E77F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320" y="1"/>
            <a:ext cx="2943596" cy="496644"/>
          </a:xfrm>
          <a:prstGeom prst="rect">
            <a:avLst/>
          </a:prstGeom>
        </p:spPr>
        <p:txBody>
          <a:bodyPr vert="horz" lIns="91138" tIns="45569" rIns="91138" bIns="45569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527567F-A480-49BF-A44D-282DED6356AB}" type="datetimeFigureOut">
              <a:rPr lang="nb-NO"/>
              <a:pPr>
                <a:defRPr/>
              </a:pPr>
              <a:t>14.03.2025</a:t>
            </a:fld>
            <a:endParaRPr lang="nb-NO"/>
          </a:p>
        </p:txBody>
      </p:sp>
      <p:sp>
        <p:nvSpPr>
          <p:cNvPr id="4" name="Plassholder for lysbilde 3">
            <a:extLst>
              <a:ext uri="{FF2B5EF4-FFF2-40B4-BE49-F238E27FC236}">
                <a16:creationId xmlns:a16="http://schemas.microsoft.com/office/drawing/2014/main" id="{72A0C377-901D-4F01-A45F-697A36E1A6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38" tIns="45569" rIns="91138" bIns="45569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>
            <a:extLst>
              <a:ext uri="{FF2B5EF4-FFF2-40B4-BE49-F238E27FC236}">
                <a16:creationId xmlns:a16="http://schemas.microsoft.com/office/drawing/2014/main" id="{10A5A959-1149-4ABE-BC4A-C9F51D932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67154"/>
            <a:ext cx="5435916" cy="3900398"/>
          </a:xfrm>
          <a:prstGeom prst="rect">
            <a:avLst/>
          </a:prstGeom>
        </p:spPr>
        <p:txBody>
          <a:bodyPr vert="horz" lIns="91138" tIns="45569" rIns="91138" bIns="45569" rtlCol="0"/>
          <a:lstStyle/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E05C9B4-72EE-4C75-9C44-2CD555D6071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409356"/>
            <a:ext cx="2943597" cy="496644"/>
          </a:xfrm>
          <a:prstGeom prst="rect">
            <a:avLst/>
          </a:prstGeom>
        </p:spPr>
        <p:txBody>
          <a:bodyPr vert="horz" lIns="91138" tIns="45569" rIns="91138" bIns="45569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ACC4B5A-A8A5-4467-81EB-90FEC331B8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320" y="9409356"/>
            <a:ext cx="2943596" cy="496644"/>
          </a:xfrm>
          <a:prstGeom prst="rect">
            <a:avLst/>
          </a:prstGeom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3FA1A1-3998-4A64-8897-DA0837F9B1C6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FA1A1-3998-4A64-8897-DA0837F9B1C6}" type="slidenum">
              <a:rPr lang="nb-NO" altLang="nb-NO" smtClean="0"/>
              <a:pPr/>
              <a:t>2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332733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FA1A1-3998-4A64-8897-DA0837F9B1C6}" type="slidenum">
              <a:rPr lang="nb-NO" altLang="nb-NO" smtClean="0"/>
              <a:pPr/>
              <a:t>3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298701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AD3786-6D45-4014-8887-0018DA3D8D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98B357D-FD64-4B43-9513-48B0F4A71B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1B14A27-D7BF-44EB-9238-EF95A56C2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EE32-3B61-488B-BFB6-F61FD96ABA9A}" type="datetimeFigureOut">
              <a:rPr lang="nb-NO" smtClean="0"/>
              <a:t>14.03.2025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B29653A-6E6E-4FC5-B695-7C531FF58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B5A657F-A490-411D-AED4-B5CE57BB1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F739-5E43-4A1B-8712-0B93FFFADD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6091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FED0F8-D6A4-4C15-B706-13A43CCF3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1F25D25-E7E2-4EF4-8A20-ED288F6091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645E0AB-A9D5-4A55-8109-D892BBAE0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EE32-3B61-488B-BFB6-F61FD96ABA9A}" type="datetimeFigureOut">
              <a:rPr lang="nb-NO" smtClean="0"/>
              <a:t>14.03.2025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E92710-2637-443C-BD51-810E90910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413058-E28D-476F-B24A-8D85ED586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F739-5E43-4A1B-8712-0B93FFFADD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326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BABFCA5F-E746-41F5-9A91-0144A66D7E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09F7792-608E-4979-84C4-9D9A29DD7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10D63F7-167E-4865-8773-E124E7BA5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EE32-3B61-488B-BFB6-F61FD96ABA9A}" type="datetimeFigureOut">
              <a:rPr lang="nb-NO" smtClean="0"/>
              <a:t>14.03.2025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A78425-EA06-4926-ADF4-4F911EDB2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E5DCAF6-72E8-4204-A9C9-A09220CA5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F739-5E43-4A1B-8712-0B93FFFADD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6800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B5CE3022-1504-4239-9713-01EE0B19CFCC}"/>
              </a:ext>
            </a:extLst>
          </p:cNvPr>
          <p:cNvSpPr txBox="1">
            <a:spLocks/>
          </p:cNvSpPr>
          <p:nvPr/>
        </p:nvSpPr>
        <p:spPr>
          <a:xfrm>
            <a:off x="1333500" y="4362450"/>
            <a:ext cx="9620251" cy="584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nb-NO" sz="2800">
                <a:ea typeface="+mj-ea"/>
                <a:cs typeface="+mj-cs"/>
              </a:rPr>
              <a:t>Klikk for å redigere tittelstil</a:t>
            </a:r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1333467" y="5005414"/>
            <a:ext cx="9525067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979265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1333467" y="857232"/>
            <a:ext cx="10248933" cy="703282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1333467" y="1600201"/>
            <a:ext cx="10248933" cy="4043378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2">
            <a:extLst>
              <a:ext uri="{FF2B5EF4-FFF2-40B4-BE49-F238E27FC236}">
                <a16:creationId xmlns:a16="http://schemas.microsoft.com/office/drawing/2014/main" id="{90A56346-6096-4EDC-A82F-E44EC12AD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474CC-0F8D-4D91-8707-6D9B2D2C3B84}" type="datetimeFigureOut">
              <a:rPr lang="nb-NO"/>
              <a:pPr>
                <a:defRPr/>
              </a:pPr>
              <a:t>14.03.2025</a:t>
            </a:fld>
            <a:endParaRPr lang="nb-NO"/>
          </a:p>
        </p:txBody>
      </p:sp>
      <p:sp>
        <p:nvSpPr>
          <p:cNvPr id="5" name="Plassholder for bunntekst 3">
            <a:extLst>
              <a:ext uri="{FF2B5EF4-FFF2-40B4-BE49-F238E27FC236}">
                <a16:creationId xmlns:a16="http://schemas.microsoft.com/office/drawing/2014/main" id="{76DE818B-92B0-4997-8B47-2B394B50C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Plassholder for lysbildenummer 4">
            <a:extLst>
              <a:ext uri="{FF2B5EF4-FFF2-40B4-BE49-F238E27FC236}">
                <a16:creationId xmlns:a16="http://schemas.microsoft.com/office/drawing/2014/main" id="{AFCA4FCB-D931-4169-8623-0853ABF42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C0B79-12EC-4A9C-8B5C-6E298A7E1043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392750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remside - d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>
            <a:extLst>
              <a:ext uri="{FF2B5EF4-FFF2-40B4-BE49-F238E27FC236}">
                <a16:creationId xmlns:a16="http://schemas.microsoft.com/office/drawing/2014/main" id="{AEBDC5A2-7C97-46DB-B4C6-755518813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81752" y="3929067"/>
            <a:ext cx="5429288" cy="58419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81752" y="4572008"/>
            <a:ext cx="5429288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E6DE8BFD-3C84-4C38-9181-1FC6F44A3B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53500" y="6356350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B827839-F425-40A0-82BB-18D3314BA90B}" type="datetime1">
              <a:rPr lang="nb-NO"/>
              <a:pPr>
                <a:defRPr/>
              </a:pPr>
              <a:t>14.03.2025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7772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Fremside - b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>
            <a:extLst>
              <a:ext uri="{FF2B5EF4-FFF2-40B4-BE49-F238E27FC236}">
                <a16:creationId xmlns:a16="http://schemas.microsoft.com/office/drawing/2014/main" id="{4BBAD2B6-C978-4E16-A6FE-1D924F072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81752" y="3929067"/>
            <a:ext cx="5429288" cy="58419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81752" y="4572008"/>
            <a:ext cx="5429288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E1FBFFCE-99FE-49FE-B91C-AB2E724D2E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53500" y="6356350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586D697-ED8D-4469-9BED-AEC5E651E950}" type="datetime1">
              <a:rPr lang="nb-NO"/>
              <a:pPr>
                <a:defRPr/>
              </a:pPr>
              <a:t>14.03.2025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8333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Fremside - el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>
            <a:extLst>
              <a:ext uri="{FF2B5EF4-FFF2-40B4-BE49-F238E27FC236}">
                <a16:creationId xmlns:a16="http://schemas.microsoft.com/office/drawing/2014/main" id="{AAD58D43-918E-4ECD-BF5C-B3C582B56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81752" y="3929067"/>
            <a:ext cx="5429288" cy="58419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81752" y="4572008"/>
            <a:ext cx="5429288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CAD683A9-AAC8-4F31-8DD2-D9671597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53500" y="6356350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20D50BD-E95C-4625-9176-0FE7AE9C57B1}" type="datetime1">
              <a:rPr lang="nb-NO"/>
              <a:pPr>
                <a:defRPr/>
              </a:pPr>
              <a:t>14.03.2025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5967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Fremside - fi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>
            <a:extLst>
              <a:ext uri="{FF2B5EF4-FFF2-40B4-BE49-F238E27FC236}">
                <a16:creationId xmlns:a16="http://schemas.microsoft.com/office/drawing/2014/main" id="{38FF11DF-02B0-412E-8D74-E1D71E17E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81752" y="3929067"/>
            <a:ext cx="5429288" cy="58419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81752" y="4572008"/>
            <a:ext cx="5429288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AA89BE02-F916-4C47-A178-37C6DEEA60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53500" y="6356350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3ECF769-F444-4A28-BED6-0048008861F9}" type="datetime1">
              <a:rPr lang="nb-NO"/>
              <a:pPr>
                <a:defRPr/>
              </a:pPr>
              <a:t>14.03.2025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9019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Fremside - gi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>
            <a:extLst>
              <a:ext uri="{FF2B5EF4-FFF2-40B4-BE49-F238E27FC236}">
                <a16:creationId xmlns:a16="http://schemas.microsoft.com/office/drawing/2014/main" id="{F1796401-E3FC-40A1-BFD7-4A142DF8D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81752" y="3929067"/>
            <a:ext cx="5429288" cy="58419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81752" y="4572008"/>
            <a:ext cx="5429288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05F4D2A9-AEC4-42E7-B669-2BAAEF36E5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53500" y="6356350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E60FA3F-AF37-471D-AA39-218A5E7D49D2}" type="datetime1">
              <a:rPr lang="nb-NO"/>
              <a:pPr>
                <a:defRPr/>
              </a:pPr>
              <a:t>14.03.2025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9497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Fremside - trak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>
            <a:extLst>
              <a:ext uri="{FF2B5EF4-FFF2-40B4-BE49-F238E27FC236}">
                <a16:creationId xmlns:a16="http://schemas.microsoft.com/office/drawing/2014/main" id="{D13B699F-DAC7-445F-A0D1-FDE727AA8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81752" y="3929067"/>
            <a:ext cx="5429288" cy="58419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81752" y="4572008"/>
            <a:ext cx="5429288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A56A44C3-AAFB-4B5E-9D59-B5C210B8D3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53500" y="6356350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9B7B46C-A5B2-4960-89D5-192E10077248}" type="datetime1">
              <a:rPr lang="nb-NO"/>
              <a:pPr>
                <a:defRPr/>
              </a:pPr>
              <a:t>14.03.2025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1835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65DC82-36E2-4C4F-8449-2AAA4A5A7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D4BF398-347E-405C-A403-F1F72AF16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E752DC4-E8A4-4676-856C-D26865055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EE32-3B61-488B-BFB6-F61FD96ABA9A}" type="datetimeFigureOut">
              <a:rPr lang="nb-NO" smtClean="0"/>
              <a:t>14.03.2025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40F1A1A-08E2-4134-8E6E-9CC18745C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CFE526-8598-464C-A8A7-CF8B414DC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F739-5E43-4A1B-8712-0B93FFFADD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323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C9540619-08CA-456A-A89F-CD50B31DC199}"/>
              </a:ext>
            </a:extLst>
          </p:cNvPr>
          <p:cNvSpPr txBox="1">
            <a:spLocks/>
          </p:cNvSpPr>
          <p:nvPr/>
        </p:nvSpPr>
        <p:spPr>
          <a:xfrm>
            <a:off x="1333500" y="4362450"/>
            <a:ext cx="9620250" cy="584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nb-NO">
                <a:ea typeface="+mj-ea"/>
                <a:cs typeface="+mj-cs"/>
              </a:rPr>
              <a:t>Klikk for å redigere tittelstil</a:t>
            </a:r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1333467" y="5005414"/>
            <a:ext cx="9525067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4017526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>
            <a:extLst>
              <a:ext uri="{FF2B5EF4-FFF2-40B4-BE49-F238E27FC236}">
                <a16:creationId xmlns:a16="http://schemas.microsoft.com/office/drawing/2014/main" id="{2CEA3922-509D-4C59-9155-6310AD566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33467" y="857232"/>
            <a:ext cx="10248933" cy="703282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33467" y="1600201"/>
            <a:ext cx="10248933" cy="4043378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F9AB0E78-429B-401F-86A6-8D943D09B8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63000" y="6356350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3C73A5E-0E03-4171-8635-28514AAEA012}" type="datetime1">
              <a:rPr lang="nb-NO"/>
              <a:pPr>
                <a:defRPr/>
              </a:pPr>
              <a:t>14.03.2025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2689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6">
            <a:extLst>
              <a:ext uri="{FF2B5EF4-FFF2-40B4-BE49-F238E27FC236}">
                <a16:creationId xmlns:a16="http://schemas.microsoft.com/office/drawing/2014/main" id="{BBA94DF8-8A05-4F79-B7D5-44076118B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33467" y="928670"/>
            <a:ext cx="10248933" cy="631844"/>
          </a:xfrm>
        </p:spPr>
        <p:txBody>
          <a:bodyPr>
            <a:noAutofit/>
          </a:bodyPr>
          <a:lstStyle>
            <a:lvl1pPr algn="l">
              <a:defRPr sz="40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33467" y="1600201"/>
            <a:ext cx="4762533" cy="4043378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1"/>
          </p:nvPr>
        </p:nvSpPr>
        <p:spPr>
          <a:xfrm>
            <a:off x="6477001" y="1571625"/>
            <a:ext cx="5143500" cy="4071938"/>
          </a:xfrm>
          <a:ln>
            <a:solidFill>
              <a:srgbClr val="325D27"/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5E3BD2D9-E26A-4127-AA06-C5C58074E7D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763000" y="6356350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C5DCF1B-40EF-41C8-AD24-9EE2BB6A2CBD}" type="datetime1">
              <a:rPr lang="nb-NO"/>
              <a:pPr>
                <a:defRPr/>
              </a:pPr>
              <a:t>14.03.2025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08856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1333467" y="857232"/>
            <a:ext cx="10248933" cy="703282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1333467" y="1600201"/>
            <a:ext cx="10248933" cy="4043378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2">
            <a:extLst>
              <a:ext uri="{FF2B5EF4-FFF2-40B4-BE49-F238E27FC236}">
                <a16:creationId xmlns:a16="http://schemas.microsoft.com/office/drawing/2014/main" id="{A5562BEA-B83E-4907-AADD-1ED570A4A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C0708-2C35-4EF4-8ECA-1E8E14D72198}" type="datetime1">
              <a:rPr lang="nb-NO"/>
              <a:pPr>
                <a:defRPr/>
              </a:pPr>
              <a:t>14.03.2025</a:t>
            </a:fld>
            <a:endParaRPr lang="nb-NO"/>
          </a:p>
        </p:txBody>
      </p:sp>
      <p:sp>
        <p:nvSpPr>
          <p:cNvPr id="5" name="Plassholder for bunntekst 3">
            <a:extLst>
              <a:ext uri="{FF2B5EF4-FFF2-40B4-BE49-F238E27FC236}">
                <a16:creationId xmlns:a16="http://schemas.microsoft.com/office/drawing/2014/main" id="{D3E14C5E-736E-4BE2-AAF7-278C061C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Plassholder for lysbildenummer 4">
            <a:extLst>
              <a:ext uri="{FF2B5EF4-FFF2-40B4-BE49-F238E27FC236}">
                <a16:creationId xmlns:a16="http://schemas.microsoft.com/office/drawing/2014/main" id="{0E184056-9AA3-4093-8028-2091C153F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610F1-29F2-40CA-BAD1-340C436C7D86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402260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tel med innholds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9B198C89-2791-4A7E-B0BB-38F7625F6C7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48F51018-9D58-4145-959A-E994E37381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938" y="6305550"/>
            <a:ext cx="67151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527053" y="232414"/>
            <a:ext cx="9696457" cy="1372021"/>
          </a:xfrm>
          <a:prstGeom prst="rect">
            <a:avLst/>
          </a:prstGeom>
        </p:spPr>
        <p:txBody>
          <a:bodyPr anchor="b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527053" y="1892301"/>
            <a:ext cx="10657415" cy="41289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1"/>
                </a:solidFill>
                <a:ea typeface="Verdana"/>
              </a:defRPr>
            </a:lvl1pPr>
            <a:lvl2pPr marL="438498" indent="-2160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Lucida Grande"/>
              <a:buChar char="–"/>
              <a:defRPr sz="1200">
                <a:solidFill>
                  <a:schemeClr val="tx1"/>
                </a:solidFill>
                <a:ea typeface="Verdana"/>
              </a:defRPr>
            </a:lvl2pPr>
            <a:lvl3pPr marL="650676" indent="-2198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charset="2"/>
              <a:buChar char="§"/>
              <a:tabLst/>
              <a:defRPr sz="1000">
                <a:solidFill>
                  <a:schemeClr val="tx1"/>
                </a:solidFill>
                <a:ea typeface="Verdana"/>
              </a:defRPr>
            </a:lvl3pPr>
            <a:lvl4pPr marL="87314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None/>
              <a:defRPr sz="1000" strike="sngStrike">
                <a:solidFill>
                  <a:srgbClr val="FF0000"/>
                </a:solidFill>
                <a:ea typeface="Verdana"/>
              </a:defRPr>
            </a:lvl4pPr>
            <a:lvl5pPr marL="87314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None/>
              <a:defRPr sz="1000" i="0" strike="sngStrike">
                <a:solidFill>
                  <a:srgbClr val="FF0000"/>
                </a:solidFill>
                <a:latin typeface="Verdana"/>
                <a:ea typeface="Verdana"/>
                <a:cs typeface="Verdana"/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26579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6CFB5F-9710-4FBD-8ABB-BDFE4B599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4F35D90-F091-4A90-A68F-99A5FC07C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0D04974-DE46-4ACA-B2C6-5BBC4D874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EE32-3B61-488B-BFB6-F61FD96ABA9A}" type="datetimeFigureOut">
              <a:rPr lang="nb-NO" smtClean="0"/>
              <a:t>14.03.2025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618D24C-C8B9-43E4-84BB-8821426C9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8599D20-F11C-450D-9F06-B3940DAA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F739-5E43-4A1B-8712-0B93FFFADD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461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4BEFE7-0534-462C-A6C0-16C2DABA5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8008E21-1BF9-42FF-B09A-133FE350F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FCE997-B729-471C-821E-B86D84A5F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8B9D640-2606-4D2F-BFCE-5DA8582B7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EE32-3B61-488B-BFB6-F61FD96ABA9A}" type="datetimeFigureOut">
              <a:rPr lang="nb-NO" smtClean="0"/>
              <a:t>14.03.2025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52892EE-909B-4F3A-B010-9EF29DC6A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69888B0-F3EB-46EB-A27E-8E1E8BF5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F739-5E43-4A1B-8712-0B93FFFADD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8957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CB7D65-8783-4A33-BACA-AC6306EF7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20CFE84-073F-44A8-8806-46464D08C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B4EECEA-B6D7-4173-9B7C-FFA58D746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1C2B252-B635-4CB7-85C2-19069A413A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CBC6390-4B90-4513-B3D9-CBA16D22BF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A22B156-4BDC-4667-B26F-672CD84CA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EE32-3B61-488B-BFB6-F61FD96ABA9A}" type="datetimeFigureOut">
              <a:rPr lang="nb-NO" smtClean="0"/>
              <a:t>14.03.2025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4BD1D67-4E48-4FD2-AC52-D7ADFC241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BD6D92E-F0AB-450E-8808-B592A6139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F739-5E43-4A1B-8712-0B93FFFADD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0095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898208-E882-4D2F-B3D1-464D2819D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9F9957F-F26A-4AC6-BE46-546F34DF6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EE32-3B61-488B-BFB6-F61FD96ABA9A}" type="datetimeFigureOut">
              <a:rPr lang="nb-NO" smtClean="0"/>
              <a:t>14.03.2025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0C22F60-3F75-4763-A3AE-52B2E7187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331BE82-0842-4749-9E86-088A206DF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F739-5E43-4A1B-8712-0B93FFFADD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1878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771D6DA-9B00-46AC-82BF-7FE8C3F76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EE32-3B61-488B-BFB6-F61FD96ABA9A}" type="datetimeFigureOut">
              <a:rPr lang="nb-NO" smtClean="0"/>
              <a:t>14.03.2025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3A00DFA-322E-4665-A6B8-E63E6633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E2DAEBB-D1D2-4FA0-803E-362E96AF0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F739-5E43-4A1B-8712-0B93FFFADD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166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DDDDE2-758B-4E34-8EEC-81DEFBCC1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3A602B-1592-45B4-AB97-52A9A6FBD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F9504B4-CF50-432A-929A-7F6AC0EDA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4888AC8-85B0-452C-A209-EEAE756BD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EE32-3B61-488B-BFB6-F61FD96ABA9A}" type="datetimeFigureOut">
              <a:rPr lang="nb-NO" smtClean="0"/>
              <a:t>14.03.2025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04E0628-0926-4EE4-B8DC-BAD999E19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EBB22DF-7118-4823-91D3-3FE37C0FA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F739-5E43-4A1B-8712-0B93FFFADD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037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D1F99E-ACC6-4FC3-B833-70A619811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E9AD7D8-577B-4AF9-87ED-6C229571F8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9B4638D-77FA-4D6C-83A7-5D7F96A81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2AB42E1-7650-4EFF-9C17-D5F912115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EE32-3B61-488B-BFB6-F61FD96ABA9A}" type="datetimeFigureOut">
              <a:rPr lang="nb-NO" smtClean="0"/>
              <a:t>14.03.2025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4CAF535-0079-4DF6-9E40-43CFD3F1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5B39572-BF98-45ED-8901-985FF9FB8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F739-5E43-4A1B-8712-0B93FFFADD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0764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9125FF4-4A65-4098-9AC0-C3EB81172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D037E9-752F-4D87-9989-B9E51FAE5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BF0892E-1318-41C8-9FA8-E96BDAC44D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DEE32-3B61-488B-BFB6-F61FD96ABA9A}" type="datetimeFigureOut">
              <a:rPr lang="nb-NO" smtClean="0"/>
              <a:t>14.03.2025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CD54F03-3EA5-49E8-BDFE-A41E825436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79C4AF8-3F5D-4509-93B7-C24C05335C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BF739-5E43-4A1B-8712-0B93FFFADD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57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49" r:id="rId1"/>
    <p:sldLayoutId id="2147493750" r:id="rId2"/>
    <p:sldLayoutId id="2147493751" r:id="rId3"/>
    <p:sldLayoutId id="2147493752" r:id="rId4"/>
    <p:sldLayoutId id="2147493753" r:id="rId5"/>
    <p:sldLayoutId id="2147493754" r:id="rId6"/>
    <p:sldLayoutId id="2147493755" r:id="rId7"/>
    <p:sldLayoutId id="2147493756" r:id="rId8"/>
    <p:sldLayoutId id="2147493757" r:id="rId9"/>
    <p:sldLayoutId id="2147493758" r:id="rId10"/>
    <p:sldLayoutId id="2147493759" r:id="rId11"/>
    <p:sldLayoutId id="2147485644" r:id="rId12"/>
    <p:sldLayoutId id="214748564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>
            <a:extLst>
              <a:ext uri="{FF2B5EF4-FFF2-40B4-BE49-F238E27FC236}">
                <a16:creationId xmlns:a16="http://schemas.microsoft.com/office/drawing/2014/main" id="{05891254-CD79-4DEE-BC3E-0BEBA1B9269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027" name="Plassholder for tekst 2">
            <a:extLst>
              <a:ext uri="{FF2B5EF4-FFF2-40B4-BE49-F238E27FC236}">
                <a16:creationId xmlns:a16="http://schemas.microsoft.com/office/drawing/2014/main" id="{3A6208A2-C27D-4A29-8F86-C230D580F6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1D47624-F555-4E95-BCD3-1969DF5485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B20ED2-4E82-4AA7-9B28-11A5C8BDA2D1}" type="datetime1">
              <a:rPr lang="nb-NO"/>
              <a:pPr>
                <a:defRPr/>
              </a:pPr>
              <a:t>14.03.2025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E85E99C-3A0D-408F-ACB5-6389DEF168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CCF72A1-5EF7-4805-BC0A-208CDF57B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A033CF2-2D19-4643-8E53-C4439B5AE269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64355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62" r:id="rId1"/>
    <p:sldLayoutId id="2147493763" r:id="rId2"/>
    <p:sldLayoutId id="2147493764" r:id="rId3"/>
    <p:sldLayoutId id="2147493765" r:id="rId4"/>
    <p:sldLayoutId id="2147493766" r:id="rId5"/>
    <p:sldLayoutId id="2147493767" r:id="rId6"/>
    <p:sldLayoutId id="2147493768" r:id="rId7"/>
    <p:sldLayoutId id="2147493769" r:id="rId8"/>
    <p:sldLayoutId id="2147493770" r:id="rId9"/>
    <p:sldLayoutId id="2147493771" r:id="rId10"/>
    <p:sldLayoutId id="21474937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tel 1">
            <a:extLst>
              <a:ext uri="{FF2B5EF4-FFF2-40B4-BE49-F238E27FC236}">
                <a16:creationId xmlns:a16="http://schemas.microsoft.com/office/drawing/2014/main" id="{F82654FA-B3A0-4555-B7BA-79B976DA7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2262" y="3593991"/>
            <a:ext cx="5191083" cy="232973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b-NO" altLang="nb-NO">
                <a:latin typeface="Helvetica"/>
                <a:cs typeface="Helvetica"/>
              </a:rPr>
              <a:t>Aktiviteter Soknedal bo- og dagsenter 10.03.2025</a:t>
            </a:r>
            <a:br>
              <a:rPr lang="nb-NO" altLang="nb-NO">
                <a:latin typeface="Helvetica"/>
                <a:cs typeface="Helvetica"/>
              </a:rPr>
            </a:br>
            <a:br>
              <a:rPr lang="nb-NO" altLang="nb-NO">
                <a:latin typeface="Helvetica"/>
                <a:cs typeface="Helvetica"/>
              </a:rPr>
            </a:br>
            <a:r>
              <a:rPr lang="nb-NO" altLang="nb-NO" sz="2000" dirty="0">
                <a:latin typeface="Helvetica"/>
                <a:cs typeface="Helvetica"/>
              </a:rPr>
              <a:t>Aktivitetskoordinator Siri Mette Gynnild og</a:t>
            </a:r>
            <a:br>
              <a:rPr lang="nb-NO" altLang="nb-NO" sz="2000" dirty="0">
                <a:latin typeface="Helvetica"/>
                <a:cs typeface="Helvetica"/>
              </a:rPr>
            </a:br>
            <a:r>
              <a:rPr lang="nb-NO" altLang="nb-NO" sz="2000" dirty="0">
                <a:latin typeface="Helvetica"/>
                <a:cs typeface="Helvetica"/>
              </a:rPr>
              <a:t>miljøterapeut Karianne Sotberg</a:t>
            </a:r>
            <a:br>
              <a:rPr lang="nb-NO" altLang="nb-NO" sz="2000" dirty="0">
                <a:latin typeface="Helvetica"/>
                <a:cs typeface="Helvetica"/>
              </a:rPr>
            </a:br>
            <a:r>
              <a:rPr lang="nb-NO" altLang="nb-NO" sz="2000" dirty="0">
                <a:latin typeface="Helvetica"/>
                <a:cs typeface="Helvetica"/>
              </a:rPr>
              <a:t> </a:t>
            </a:r>
            <a:endParaRPr lang="nb-NO" altLang="nb-NO" sz="2000" dirty="0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E19BEF4-D965-B4C9-FED8-EC28FEF93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227" y="1569721"/>
            <a:ext cx="11071893" cy="407385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b-NO" dirty="0">
              <a:latin typeface="Helvetica"/>
              <a:cs typeface="Helvetica"/>
            </a:endParaRPr>
          </a:p>
          <a:p>
            <a:r>
              <a:rPr lang="nb-NO" dirty="0">
                <a:latin typeface="Helvetica"/>
                <a:cs typeface="Helvetica"/>
              </a:rPr>
              <a:t>Mandager: "12-kaffe - Mandagsklubben" - samling for beboere</a:t>
            </a:r>
          </a:p>
          <a:p>
            <a:r>
              <a:rPr lang="nb-NO" dirty="0">
                <a:latin typeface="Helvetica"/>
                <a:cs typeface="Helvetica"/>
              </a:rPr>
              <a:t>Tirsdager: </a:t>
            </a:r>
            <a:r>
              <a:rPr lang="nb-NO" dirty="0" err="1">
                <a:latin typeface="Helvetica"/>
                <a:cs typeface="Helvetica"/>
              </a:rPr>
              <a:t>kl</a:t>
            </a:r>
            <a:r>
              <a:rPr lang="nb-NO" dirty="0">
                <a:latin typeface="Helvetica"/>
                <a:cs typeface="Helvetica"/>
              </a:rPr>
              <a:t> 10.30 Sterk &amp; stødig </a:t>
            </a:r>
          </a:p>
          <a:p>
            <a:r>
              <a:rPr lang="nb-NO" dirty="0">
                <a:latin typeface="Helvetica"/>
                <a:cs typeface="Helvetica"/>
              </a:rPr>
              <a:t>Aktivitetskvelder barn/unge: 1 kveld annenhver uke </a:t>
            </a:r>
            <a:r>
              <a:rPr lang="nb-NO" dirty="0" err="1">
                <a:latin typeface="Helvetica"/>
                <a:cs typeface="Helvetica"/>
              </a:rPr>
              <a:t>kl</a:t>
            </a:r>
            <a:r>
              <a:rPr lang="nb-NO" dirty="0">
                <a:latin typeface="Helvetica"/>
                <a:cs typeface="Helvetica"/>
              </a:rPr>
              <a:t> 18.00-20.00</a:t>
            </a:r>
          </a:p>
          <a:p>
            <a:r>
              <a:rPr lang="nb-NO" dirty="0">
                <a:latin typeface="Helvetica"/>
                <a:cs typeface="Helvetica"/>
              </a:rPr>
              <a:t>12-kaffe: 1 gang pr </a:t>
            </a:r>
            <a:r>
              <a:rPr lang="nb-NO" dirty="0" err="1">
                <a:latin typeface="Helvetica"/>
                <a:cs typeface="Helvetica"/>
              </a:rPr>
              <a:t>mnd</a:t>
            </a:r>
            <a:endParaRPr lang="nb-NO" dirty="0">
              <a:latin typeface="Helvetica"/>
              <a:cs typeface="Helvetica"/>
            </a:endParaRPr>
          </a:p>
          <a:p>
            <a:r>
              <a:rPr lang="nb-NO" dirty="0">
                <a:latin typeface="Helvetica"/>
                <a:cs typeface="Helvetica"/>
              </a:rPr>
              <a:t> Utleie til </a:t>
            </a:r>
            <a:r>
              <a:rPr lang="nb-NO" dirty="0" err="1">
                <a:latin typeface="Helvetica"/>
                <a:cs typeface="Helvetica"/>
              </a:rPr>
              <a:t>f.eks</a:t>
            </a:r>
            <a:r>
              <a:rPr lang="nb-NO" dirty="0">
                <a:latin typeface="Helvetica"/>
                <a:cs typeface="Helvetica"/>
              </a:rPr>
              <a:t> lag/foreninger: møter, hyggekvelder, temakvelder, kurs</a:t>
            </a:r>
          </a:p>
          <a:p>
            <a:pPr marL="0" indent="0">
              <a:buNone/>
            </a:pPr>
            <a:r>
              <a:rPr lang="nb-NO" dirty="0">
                <a:latin typeface="Helvetica"/>
                <a:cs typeface="Helvetica"/>
              </a:rPr>
              <a:t> (Aktivitetshuset eller </a:t>
            </a:r>
            <a:r>
              <a:rPr lang="nb-NO" dirty="0" err="1">
                <a:latin typeface="Helvetica"/>
                <a:cs typeface="Helvetica"/>
              </a:rPr>
              <a:t>Nordstua</a:t>
            </a:r>
            <a:r>
              <a:rPr lang="nb-NO" dirty="0">
                <a:latin typeface="Helvetica"/>
                <a:cs typeface="Helvetica"/>
              </a:rPr>
              <a:t>)</a:t>
            </a:r>
            <a:endParaRPr lang="nb-NO" dirty="0">
              <a:cs typeface="Helvetica"/>
            </a:endParaRPr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3007004E-3728-47B7-FD1A-3184B15DD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3" y="857232"/>
            <a:ext cx="10776857" cy="703282"/>
          </a:xfrm>
        </p:spPr>
        <p:txBody>
          <a:bodyPr/>
          <a:lstStyle/>
          <a:p>
            <a:r>
              <a:rPr lang="nb-NO">
                <a:latin typeface="Helvetica"/>
                <a:cs typeface="Helvetica"/>
              </a:rPr>
              <a:t>Aktiviteter:</a:t>
            </a:r>
            <a:endParaRPr lang="nb-NO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31170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E447F7-04DA-30EA-BFED-6D30B8E3F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latin typeface="Helvetica"/>
                <a:cs typeface="Helvetica"/>
              </a:rPr>
              <a:t>Dagsenter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CC530B9-3930-C976-1B4C-489FFA185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b-NO">
                <a:latin typeface="Helvetica"/>
                <a:cs typeface="Helvetica"/>
              </a:rPr>
              <a:t>Åpningstider: Tirsdag og fredag kl. 10:00 – 14:00. </a:t>
            </a:r>
            <a:endParaRPr lang="nb-NO" sz="1600" i="1">
              <a:cs typeface="Helvetic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b-NO" sz="1400" i="1">
                <a:latin typeface="Helvetica"/>
                <a:cs typeface="Helvetica"/>
              </a:rPr>
              <a:t>Dagsenteret er et tilbud for hjemmeboende eldre i Soknedal. Vi har fokus på aktivitet og ernæring, sosialt samvær og trivsel. Dagen starter med felles frokost, og fortsetter med ulike aktiviteter.</a:t>
            </a:r>
            <a:r>
              <a:rPr lang="nb-NO" sz="1600" i="1">
                <a:latin typeface="Helvetica"/>
                <a:cs typeface="Helvetica"/>
              </a:rPr>
              <a:t> </a:t>
            </a:r>
            <a:r>
              <a:rPr lang="nb-NO" sz="1100" i="1">
                <a:latin typeface="Helvetica"/>
                <a:cs typeface="Helvetica"/>
              </a:rPr>
              <a:t>(Aktivitetene tilpasses deltakerne i gruppa). </a:t>
            </a:r>
            <a:endParaRPr lang="nb-NO" sz="1100" i="1">
              <a:cs typeface="Helvetica"/>
            </a:endParaRPr>
          </a:p>
          <a:p>
            <a:pPr marL="0" indent="0">
              <a:buNone/>
            </a:pPr>
            <a:r>
              <a:rPr lang="nb-NO" sz="1600" b="1">
                <a:solidFill>
                  <a:srgbClr val="FF0000"/>
                </a:solidFill>
                <a:latin typeface="Helvetica"/>
                <a:cs typeface="Helvetica"/>
              </a:rPr>
              <a:t>Hos oss kan du: </a:t>
            </a:r>
            <a:endParaRPr lang="nb-NO" sz="1600" b="1">
              <a:solidFill>
                <a:srgbClr val="FF0000"/>
              </a:solidFill>
              <a:cs typeface="Helvetica"/>
            </a:endParaRPr>
          </a:p>
          <a:p>
            <a:pPr marL="285750" indent="-285750"/>
            <a:r>
              <a:rPr lang="nb-NO" sz="1400">
                <a:latin typeface="Helvetica"/>
                <a:cs typeface="Helvetica"/>
              </a:rPr>
              <a:t>Ha gode samtaler og sosialt samvær. </a:t>
            </a:r>
            <a:endParaRPr lang="nb-NO" sz="1400">
              <a:cs typeface="Helvetica"/>
            </a:endParaRPr>
          </a:p>
          <a:p>
            <a:pPr marL="285750" indent="-285750"/>
            <a:r>
              <a:rPr lang="nb-NO" sz="1400">
                <a:latin typeface="Helvetica"/>
                <a:cs typeface="Helvetica"/>
              </a:rPr>
              <a:t>Spille brettspill, kortspill, bowling, bingo og quiz m.m. </a:t>
            </a:r>
            <a:endParaRPr lang="nb-NO" sz="1400">
              <a:cs typeface="Helvetica"/>
            </a:endParaRPr>
          </a:p>
          <a:p>
            <a:pPr marL="285750" indent="-285750"/>
            <a:r>
              <a:rPr lang="nb-NO" sz="1400">
                <a:latin typeface="Helvetica"/>
                <a:cs typeface="Helvetica"/>
              </a:rPr>
              <a:t>Delta i sang og musikkstund.</a:t>
            </a:r>
            <a:endParaRPr lang="nb-NO" sz="1400">
              <a:cs typeface="Helvetica"/>
            </a:endParaRPr>
          </a:p>
          <a:p>
            <a:pPr marL="285750" indent="-285750"/>
            <a:r>
              <a:rPr lang="nb-NO" sz="1400">
                <a:latin typeface="Helvetica"/>
                <a:cs typeface="Helvetica"/>
              </a:rPr>
              <a:t>Holde på med kreative aktiviteter som for eksempel håndarbeid, tegning m.m. </a:t>
            </a:r>
            <a:endParaRPr lang="nb-NO" sz="1400">
              <a:cs typeface="Helvetica"/>
            </a:endParaRPr>
          </a:p>
          <a:p>
            <a:pPr marL="285750" indent="-285750"/>
            <a:r>
              <a:rPr lang="nb-NO" sz="1400">
                <a:latin typeface="Helvetica"/>
                <a:cs typeface="Helvetica"/>
              </a:rPr>
              <a:t>Delta på spaserturer og utflukter i nærområdet. </a:t>
            </a:r>
            <a:endParaRPr lang="nb-NO" sz="1400">
              <a:cs typeface="Helvetica"/>
            </a:endParaRPr>
          </a:p>
          <a:p>
            <a:pPr marL="285750" indent="-285750"/>
            <a:r>
              <a:rPr lang="nb-NO" sz="1400">
                <a:latin typeface="Helvetica"/>
                <a:cs typeface="Helvetica"/>
              </a:rPr>
              <a:t>Dagsenteret får besøk av personer som underholder etter avtale.</a:t>
            </a:r>
            <a:endParaRPr lang="nb-NO" sz="1400">
              <a:cs typeface="Helvetica"/>
            </a:endParaRPr>
          </a:p>
          <a:p>
            <a:pPr marL="0" indent="0">
              <a:buNone/>
            </a:pPr>
            <a:endParaRPr lang="nb-NO">
              <a:cs typeface="Helvetic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0736D4-00D8-10C4-0454-6539B9684F40}"/>
              </a:ext>
            </a:extLst>
          </p:cNvPr>
          <p:cNvSpPr txBox="1"/>
          <p:nvPr/>
        </p:nvSpPr>
        <p:spPr>
          <a:xfrm>
            <a:off x="9253890" y="3258249"/>
            <a:ext cx="2239571" cy="14431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>
                <a:solidFill>
                  <a:srgbClr val="FF0000"/>
                </a:solidFill>
                <a:latin typeface="Arial"/>
                <a:cs typeface="Arial"/>
              </a:rPr>
              <a:t>KONTAKT</a:t>
            </a:r>
            <a:r>
              <a:rPr lang="en-US" sz="1200">
                <a:latin typeface="Arial"/>
                <a:cs typeface="Arial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1200" i="1">
                <a:latin typeface="Arial"/>
                <a:cs typeface="Arial"/>
              </a:rPr>
              <a:t>For </a:t>
            </a:r>
            <a:r>
              <a:rPr lang="en-US" sz="1200" i="1" err="1">
                <a:latin typeface="Arial"/>
                <a:cs typeface="Arial"/>
              </a:rPr>
              <a:t>deltakelse</a:t>
            </a:r>
            <a:r>
              <a:rPr lang="en-US" sz="1200" i="1">
                <a:latin typeface="Arial"/>
                <a:cs typeface="Arial"/>
              </a:rPr>
              <a:t> </a:t>
            </a:r>
            <a:r>
              <a:rPr lang="en-US" sz="1200" i="1" err="1">
                <a:latin typeface="Arial"/>
                <a:cs typeface="Arial"/>
              </a:rPr>
              <a:t>ved</a:t>
            </a:r>
            <a:r>
              <a:rPr lang="en-US" sz="1200" i="1">
                <a:latin typeface="Arial"/>
                <a:cs typeface="Arial"/>
              </a:rPr>
              <a:t> </a:t>
            </a:r>
            <a:r>
              <a:rPr lang="en-US" sz="1200" i="1" err="1">
                <a:latin typeface="Arial"/>
                <a:cs typeface="Arial"/>
              </a:rPr>
              <a:t>dagsenteret</a:t>
            </a:r>
            <a:r>
              <a:rPr lang="en-US" sz="1200" i="1">
                <a:latin typeface="Arial"/>
                <a:cs typeface="Arial"/>
              </a:rPr>
              <a:t> </a:t>
            </a:r>
            <a:r>
              <a:rPr lang="en-US" sz="1200" i="1" err="1">
                <a:latin typeface="Arial"/>
                <a:cs typeface="Arial"/>
              </a:rPr>
              <a:t>bes</a:t>
            </a:r>
            <a:r>
              <a:rPr lang="en-US" sz="1200" i="1">
                <a:latin typeface="Arial"/>
                <a:cs typeface="Arial"/>
              </a:rPr>
              <a:t> du </a:t>
            </a:r>
            <a:r>
              <a:rPr lang="en-US" sz="1200" i="1" err="1">
                <a:latin typeface="Arial"/>
                <a:cs typeface="Arial"/>
              </a:rPr>
              <a:t>kontakte</a:t>
            </a:r>
            <a:r>
              <a:rPr lang="en-US" sz="1200" i="1">
                <a:latin typeface="Arial"/>
                <a:cs typeface="Arial"/>
              </a:rPr>
              <a:t> Helse – </a:t>
            </a:r>
            <a:r>
              <a:rPr lang="en-US" sz="1200" i="1" err="1">
                <a:latin typeface="Arial"/>
                <a:cs typeface="Arial"/>
              </a:rPr>
              <a:t>og</a:t>
            </a:r>
            <a:r>
              <a:rPr lang="en-US" sz="1200" i="1">
                <a:latin typeface="Arial"/>
                <a:cs typeface="Arial"/>
              </a:rPr>
              <a:t> </a:t>
            </a:r>
            <a:r>
              <a:rPr lang="en-US" sz="1200" i="1" err="1">
                <a:latin typeface="Arial"/>
                <a:cs typeface="Arial"/>
              </a:rPr>
              <a:t>velferdskontoret</a:t>
            </a:r>
            <a:r>
              <a:rPr lang="en-US" sz="1200" i="1">
                <a:latin typeface="Arial"/>
                <a:cs typeface="Arial"/>
              </a:rPr>
              <a:t> </a:t>
            </a:r>
            <a:r>
              <a:rPr lang="en-US" sz="1200" i="1" err="1">
                <a:latin typeface="Arial"/>
                <a:cs typeface="Arial"/>
              </a:rPr>
              <a:t>på</a:t>
            </a:r>
            <a:r>
              <a:rPr lang="en-US" sz="1200" i="1">
                <a:latin typeface="Arial"/>
                <a:cs typeface="Arial"/>
              </a:rPr>
              <a:t> </a:t>
            </a:r>
            <a:r>
              <a:rPr lang="en-US" sz="1200" i="1" err="1">
                <a:latin typeface="Arial"/>
                <a:cs typeface="Arial"/>
              </a:rPr>
              <a:t>telefon</a:t>
            </a:r>
            <a:r>
              <a:rPr lang="en-US" sz="1200" i="1">
                <a:latin typeface="Arial"/>
                <a:cs typeface="Arial"/>
              </a:rPr>
              <a:t> 72 40 33 00. </a:t>
            </a:r>
            <a:endParaRPr lang="en-US" sz="1200" i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7852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GK_powerpointmal_m_vev">
  <a:themeElements>
    <a:clrScheme name="MGK">
      <a:dk1>
        <a:sysClr val="windowText" lastClr="000000"/>
      </a:dk1>
      <a:lt1>
        <a:sysClr val="window" lastClr="FFFFFF"/>
      </a:lt1>
      <a:dk2>
        <a:srgbClr val="325D27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1E8636C1960844AB9180BD804DFE140" ma:contentTypeVersion="15" ma:contentTypeDescription="Opprett et nytt dokument." ma:contentTypeScope="" ma:versionID="881cef08f6b8be53b3dbaaa5ebe5c540">
  <xsd:schema xmlns:xsd="http://www.w3.org/2001/XMLSchema" xmlns:xs="http://www.w3.org/2001/XMLSchema" xmlns:p="http://schemas.microsoft.com/office/2006/metadata/properties" xmlns:ns2="60827906-6023-453b-a497-3948b0f3dd30" xmlns:ns3="e07d2cab-d7ce-44d5-8130-8f704f26f044" targetNamespace="http://schemas.microsoft.com/office/2006/metadata/properties" ma:root="true" ma:fieldsID="deeae45ebc17d29f450d02867ab9d9e1" ns2:_="" ns3:_="">
    <xsd:import namespace="60827906-6023-453b-a497-3948b0f3dd30"/>
    <xsd:import namespace="e07d2cab-d7ce-44d5-8130-8f704f26f0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27906-6023-453b-a497-3948b0f3dd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Bildemerkelapper" ma:readOnly="false" ma:fieldId="{5cf76f15-5ced-4ddc-b409-7134ff3c332f}" ma:taxonomyMulti="true" ma:sspId="726881da-9839-4c9e-ad6c-d564c45730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7d2cab-d7ce-44d5-8130-8f704f26f04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a5c62c29-a2ee-4584-b8c9-efe842b20778}" ma:internalName="TaxCatchAll" ma:showField="CatchAllData" ma:web="e07d2cab-d7ce-44d5-8130-8f704f26f0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07d2cab-d7ce-44d5-8130-8f704f26f044">
      <UserInfo>
        <DisplayName>Bodil Brå Alsvik</DisplayName>
        <AccountId>16</AccountId>
        <AccountType/>
      </UserInfo>
    </SharedWithUsers>
    <lcf76f155ced4ddcb4097134ff3c332f xmlns="60827906-6023-453b-a497-3948b0f3dd30">
      <Terms xmlns="http://schemas.microsoft.com/office/infopath/2007/PartnerControls"/>
    </lcf76f155ced4ddcb4097134ff3c332f>
    <TaxCatchAll xmlns="e07d2cab-d7ce-44d5-8130-8f704f26f04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40D24E-D2A6-4AE9-B961-171976A2215E}">
  <ds:schemaRefs>
    <ds:schemaRef ds:uri="60827906-6023-453b-a497-3948b0f3dd30"/>
    <ds:schemaRef ds:uri="e07d2cab-d7ce-44d5-8130-8f704f26f04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363835C-6723-4A90-B63A-DCCD18F69910}">
  <ds:schemaRefs>
    <ds:schemaRef ds:uri="60827906-6023-453b-a497-3948b0f3dd30"/>
    <ds:schemaRef ds:uri="e07d2cab-d7ce-44d5-8130-8f704f26f04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B3BD941-67F5-404E-A9CC-616070AEFC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220</Words>
  <Application>Microsoft Office PowerPoint</Application>
  <PresentationFormat>Widescreen</PresentationFormat>
  <Paragraphs>23</Paragraphs>
  <Slides>3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3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Lucida Grande</vt:lpstr>
      <vt:lpstr>Verdana</vt:lpstr>
      <vt:lpstr>Wingdings</vt:lpstr>
      <vt:lpstr>Office-tema</vt:lpstr>
      <vt:lpstr>MGK_powerpointmal_m_vev</vt:lpstr>
      <vt:lpstr>Aktiviteter Soknedal bo- og dagsenter 10.03.2025  Aktivitetskoordinator Siri Mette Gynnild og miljøterapeut Karianne Sotberg  </vt:lpstr>
      <vt:lpstr>Aktiviteter:</vt:lpstr>
      <vt:lpstr>Dagsenter</vt:lpstr>
    </vt:vector>
  </TitlesOfParts>
  <Company>Midtre Gauldal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knd</dc:creator>
  <cp:lastModifiedBy>Grethe Ellerås</cp:lastModifiedBy>
  <cp:revision>2</cp:revision>
  <cp:lastPrinted>2024-10-31T09:48:53Z</cp:lastPrinted>
  <dcterms:created xsi:type="dcterms:W3CDTF">2010-05-19T11:58:00Z</dcterms:created>
  <dcterms:modified xsi:type="dcterms:W3CDTF">2025-03-15T11:09:57Z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0x010100D1E8636C1960844AB9180BD804DFE140</vt:lpwstr>
  </property>
  <property fmtid="{D5CDD505-2E9C-101B-9397-08002B2CF9AE}" pid="3" name="MediaServiceImageTags">
    <vt:lpwstr/>
  </property>
</Properties>
</file>