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0" r:id="rId5"/>
    <p:sldId id="262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0345E-5A3F-4915-B149-8FB634BCD8F5}" v="87" dt="2026-04-28T08:54:45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91" autoAdjust="0"/>
  </p:normalViewPr>
  <p:slideViewPr>
    <p:cSldViewPr snapToGrid="0">
      <p:cViewPr>
        <p:scale>
          <a:sx n="90" d="100"/>
          <a:sy n="90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 Kristin Krogstad" userId="a8f21d06-5a28-4e02-b3ca-d82ca851dce0" providerId="ADAL" clId="{6087C1A8-507B-4113-A808-A9C8904D523E}"/>
    <pc:docChg chg="undo custSel addSld delSld modSld">
      <pc:chgData name="Marit Kristin Krogstad" userId="a8f21d06-5a28-4e02-b3ca-d82ca851dce0" providerId="ADAL" clId="{6087C1A8-507B-4113-A808-A9C8904D523E}" dt="2026-04-28T09:58:15.533" v="393" actId="47"/>
      <pc:docMkLst>
        <pc:docMk/>
      </pc:docMkLst>
      <pc:sldChg chg="del">
        <pc:chgData name="Marit Kristin Krogstad" userId="a8f21d06-5a28-4e02-b3ca-d82ca851dce0" providerId="ADAL" clId="{6087C1A8-507B-4113-A808-A9C8904D523E}" dt="2026-04-28T08:54:34.750" v="256" actId="47"/>
        <pc:sldMkLst>
          <pc:docMk/>
          <pc:sldMk cId="2358992890" sldId="256"/>
        </pc:sldMkLst>
      </pc:sldChg>
      <pc:sldChg chg="del">
        <pc:chgData name="Marit Kristin Krogstad" userId="a8f21d06-5a28-4e02-b3ca-d82ca851dce0" providerId="ADAL" clId="{6087C1A8-507B-4113-A808-A9C8904D523E}" dt="2026-04-28T08:54:31.408" v="254" actId="47"/>
        <pc:sldMkLst>
          <pc:docMk/>
          <pc:sldMk cId="3117094717" sldId="257"/>
        </pc:sldMkLst>
      </pc:sldChg>
      <pc:sldChg chg="delSp del">
        <pc:chgData name="Marit Kristin Krogstad" userId="a8f21d06-5a28-4e02-b3ca-d82ca851dce0" providerId="ADAL" clId="{6087C1A8-507B-4113-A808-A9C8904D523E}" dt="2026-04-28T08:54:37.893" v="257" actId="47"/>
        <pc:sldMkLst>
          <pc:docMk/>
          <pc:sldMk cId="3325980455" sldId="258"/>
        </pc:sldMkLst>
        <pc:picChg chg="del">
          <ac:chgData name="Marit Kristin Krogstad" userId="a8f21d06-5a28-4e02-b3ca-d82ca851dce0" providerId="ADAL" clId="{6087C1A8-507B-4113-A808-A9C8904D523E}" dt="2026-04-28T08:26:19.019" v="16" actId="21"/>
          <ac:picMkLst>
            <pc:docMk/>
            <pc:sldMk cId="3325980455" sldId="258"/>
            <ac:picMk id="4" creationId="{39A997E1-5A87-FD7E-D262-173FA157754C}"/>
          </ac:picMkLst>
        </pc:picChg>
        <pc:picChg chg="del">
          <ac:chgData name="Marit Kristin Krogstad" userId="a8f21d06-5a28-4e02-b3ca-d82ca851dce0" providerId="ADAL" clId="{6087C1A8-507B-4113-A808-A9C8904D523E}" dt="2026-04-28T08:26:19.019" v="16" actId="21"/>
          <ac:picMkLst>
            <pc:docMk/>
            <pc:sldMk cId="3325980455" sldId="258"/>
            <ac:picMk id="6" creationId="{8CB87654-7E9C-4C49-B503-8779B2D35C60}"/>
          </ac:picMkLst>
        </pc:picChg>
        <pc:picChg chg="del">
          <ac:chgData name="Marit Kristin Krogstad" userId="a8f21d06-5a28-4e02-b3ca-d82ca851dce0" providerId="ADAL" clId="{6087C1A8-507B-4113-A808-A9C8904D523E}" dt="2026-04-28T08:26:19.019" v="16" actId="21"/>
          <ac:picMkLst>
            <pc:docMk/>
            <pc:sldMk cId="3325980455" sldId="258"/>
            <ac:picMk id="7" creationId="{AE75F884-6B53-83F8-64F7-6DC74D7CB49B}"/>
          </ac:picMkLst>
        </pc:picChg>
        <pc:picChg chg="del">
          <ac:chgData name="Marit Kristin Krogstad" userId="a8f21d06-5a28-4e02-b3ca-d82ca851dce0" providerId="ADAL" clId="{6087C1A8-507B-4113-A808-A9C8904D523E}" dt="2026-04-28T08:26:19.019" v="16" actId="21"/>
          <ac:picMkLst>
            <pc:docMk/>
            <pc:sldMk cId="3325980455" sldId="258"/>
            <ac:picMk id="2050" creationId="{682DF9FD-9057-185B-41C0-51ACB604501D}"/>
          </ac:picMkLst>
        </pc:picChg>
        <pc:picChg chg="del">
          <ac:chgData name="Marit Kristin Krogstad" userId="a8f21d06-5a28-4e02-b3ca-d82ca851dce0" providerId="ADAL" clId="{6087C1A8-507B-4113-A808-A9C8904D523E}" dt="2026-04-28T08:26:19.019" v="16" actId="21"/>
          <ac:picMkLst>
            <pc:docMk/>
            <pc:sldMk cId="3325980455" sldId="258"/>
            <ac:picMk id="2052" creationId="{914A4AEB-D11D-8742-C534-F89DB2AAF71C}"/>
          </ac:picMkLst>
        </pc:picChg>
        <pc:picChg chg="del">
          <ac:chgData name="Marit Kristin Krogstad" userId="a8f21d06-5a28-4e02-b3ca-d82ca851dce0" providerId="ADAL" clId="{6087C1A8-507B-4113-A808-A9C8904D523E}" dt="2026-04-28T08:26:19.019" v="16" actId="21"/>
          <ac:picMkLst>
            <pc:docMk/>
            <pc:sldMk cId="3325980455" sldId="258"/>
            <ac:picMk id="2054" creationId="{CE83E015-91E4-4628-66B1-C244E35F30D9}"/>
          </ac:picMkLst>
        </pc:picChg>
      </pc:sldChg>
      <pc:sldChg chg="del">
        <pc:chgData name="Marit Kristin Krogstad" userId="a8f21d06-5a28-4e02-b3ca-d82ca851dce0" providerId="ADAL" clId="{6087C1A8-507B-4113-A808-A9C8904D523E}" dt="2026-04-28T08:54:33.915" v="255" actId="47"/>
        <pc:sldMkLst>
          <pc:docMk/>
          <pc:sldMk cId="875463165" sldId="259"/>
        </pc:sldMkLst>
      </pc:sldChg>
      <pc:sldChg chg="addSp delSp modSp new mod modAnim">
        <pc:chgData name="Marit Kristin Krogstad" userId="a8f21d06-5a28-4e02-b3ca-d82ca851dce0" providerId="ADAL" clId="{6087C1A8-507B-4113-A808-A9C8904D523E}" dt="2026-04-28T09:48:16.431" v="362" actId="20577"/>
        <pc:sldMkLst>
          <pc:docMk/>
          <pc:sldMk cId="856259064" sldId="260"/>
        </pc:sldMkLst>
        <pc:spChg chg="del mod">
          <ac:chgData name="Marit Kristin Krogstad" userId="a8f21d06-5a28-4e02-b3ca-d82ca851dce0" providerId="ADAL" clId="{6087C1A8-507B-4113-A808-A9C8904D523E}" dt="2026-04-28T08:26:44.470" v="22" actId="478"/>
          <ac:spMkLst>
            <pc:docMk/>
            <pc:sldMk cId="856259064" sldId="260"/>
            <ac:spMk id="2" creationId="{E66AF943-39E2-50D1-E159-BE8C5F8A1436}"/>
          </ac:spMkLst>
        </pc:spChg>
        <pc:spChg chg="del">
          <ac:chgData name="Marit Kristin Krogstad" userId="a8f21d06-5a28-4e02-b3ca-d82ca851dce0" providerId="ADAL" clId="{6087C1A8-507B-4113-A808-A9C8904D523E}" dt="2026-04-28T08:26:47.934" v="24" actId="478"/>
          <ac:spMkLst>
            <pc:docMk/>
            <pc:sldMk cId="856259064" sldId="260"/>
            <ac:spMk id="3" creationId="{EC322145-2F31-4A50-AEA3-B02D840DD6F2}"/>
          </ac:spMkLst>
        </pc:spChg>
        <pc:spChg chg="add del">
          <ac:chgData name="Marit Kristin Krogstad" userId="a8f21d06-5a28-4e02-b3ca-d82ca851dce0" providerId="ADAL" clId="{6087C1A8-507B-4113-A808-A9C8904D523E}" dt="2026-04-28T08:26:13.424" v="15" actId="22"/>
          <ac:spMkLst>
            <pc:docMk/>
            <pc:sldMk cId="856259064" sldId="260"/>
            <ac:spMk id="5" creationId="{F72EB9BF-EB6A-0565-B16F-27A14FECB087}"/>
          </ac:spMkLst>
        </pc:spChg>
        <pc:spChg chg="add del mod">
          <ac:chgData name="Marit Kristin Krogstad" userId="a8f21d06-5a28-4e02-b3ca-d82ca851dce0" providerId="ADAL" clId="{6087C1A8-507B-4113-A808-A9C8904D523E}" dt="2026-04-28T08:26:46.399" v="23" actId="478"/>
          <ac:spMkLst>
            <pc:docMk/>
            <pc:sldMk cId="856259064" sldId="260"/>
            <ac:spMk id="10" creationId="{F8558C53-ABA9-1FBE-37E9-3396DFD99819}"/>
          </ac:spMkLst>
        </pc:spChg>
        <pc:graphicFrameChg chg="add mod ord modGraphic">
          <ac:chgData name="Marit Kristin Krogstad" userId="a8f21d06-5a28-4e02-b3ca-d82ca851dce0" providerId="ADAL" clId="{6087C1A8-507B-4113-A808-A9C8904D523E}" dt="2026-04-28T08:43:23.006" v="253" actId="1076"/>
          <ac:graphicFrameMkLst>
            <pc:docMk/>
            <pc:sldMk cId="856259064" sldId="260"/>
            <ac:graphicFrameMk id="15" creationId="{DEB8227C-CB3A-02CC-2ABA-768D87742213}"/>
          </ac:graphicFrameMkLst>
        </pc:graphicFrameChg>
        <pc:graphicFrameChg chg="add mod ord modGraphic">
          <ac:chgData name="Marit Kristin Krogstad" userId="a8f21d06-5a28-4e02-b3ca-d82ca851dce0" providerId="ADAL" clId="{6087C1A8-507B-4113-A808-A9C8904D523E}" dt="2026-04-28T08:37:43.611" v="203" actId="1076"/>
          <ac:graphicFrameMkLst>
            <pc:docMk/>
            <pc:sldMk cId="856259064" sldId="260"/>
            <ac:graphicFrameMk id="16" creationId="{578DE92A-C21A-DD14-F642-2479C61EBD5D}"/>
          </ac:graphicFrameMkLst>
        </pc:graphicFrameChg>
        <pc:graphicFrameChg chg="add mod ord modGraphic">
          <ac:chgData name="Marit Kristin Krogstad" userId="a8f21d06-5a28-4e02-b3ca-d82ca851dce0" providerId="ADAL" clId="{6087C1A8-507B-4113-A808-A9C8904D523E}" dt="2026-04-28T08:35:51.930" v="190" actId="2165"/>
          <ac:graphicFrameMkLst>
            <pc:docMk/>
            <pc:sldMk cId="856259064" sldId="260"/>
            <ac:graphicFrameMk id="17" creationId="{865E77DD-8358-6D94-71AC-57F109C5579E}"/>
          </ac:graphicFrameMkLst>
        </pc:graphicFrameChg>
        <pc:graphicFrameChg chg="add mod ord modGraphic">
          <ac:chgData name="Marit Kristin Krogstad" userId="a8f21d06-5a28-4e02-b3ca-d82ca851dce0" providerId="ADAL" clId="{6087C1A8-507B-4113-A808-A9C8904D523E}" dt="2026-04-28T08:37:43.611" v="203" actId="1076"/>
          <ac:graphicFrameMkLst>
            <pc:docMk/>
            <pc:sldMk cId="856259064" sldId="260"/>
            <ac:graphicFrameMk id="18" creationId="{7B23BCD1-AC6F-800E-290F-4BA4A01D9532}"/>
          </ac:graphicFrameMkLst>
        </pc:graphicFrameChg>
        <pc:graphicFrameChg chg="add mod ord modGraphic">
          <ac:chgData name="Marit Kristin Krogstad" userId="a8f21d06-5a28-4e02-b3ca-d82ca851dce0" providerId="ADAL" clId="{6087C1A8-507B-4113-A808-A9C8904D523E}" dt="2026-04-28T08:37:43.611" v="203" actId="1076"/>
          <ac:graphicFrameMkLst>
            <pc:docMk/>
            <pc:sldMk cId="856259064" sldId="260"/>
            <ac:graphicFrameMk id="19" creationId="{7A1589A8-80E1-840C-349A-A277A6F4999A}"/>
          </ac:graphicFrameMkLst>
        </pc:graphicFrameChg>
        <pc:graphicFrameChg chg="add mod ord modGraphic">
          <ac:chgData name="Marit Kristin Krogstad" userId="a8f21d06-5a28-4e02-b3ca-d82ca851dce0" providerId="ADAL" clId="{6087C1A8-507B-4113-A808-A9C8904D523E}" dt="2026-04-28T09:48:10.454" v="361" actId="20577"/>
          <ac:graphicFrameMkLst>
            <pc:docMk/>
            <pc:sldMk cId="856259064" sldId="260"/>
            <ac:graphicFrameMk id="20" creationId="{1CD1D795-0131-FE19-4280-56095C7CDCB3}"/>
          </ac:graphicFrameMkLst>
        </pc:graphicFrameChg>
        <pc:graphicFrameChg chg="add mod ord modGraphic">
          <ac:chgData name="Marit Kristin Krogstad" userId="a8f21d06-5a28-4e02-b3ca-d82ca851dce0" providerId="ADAL" clId="{6087C1A8-507B-4113-A808-A9C8904D523E}" dt="2026-04-28T08:37:43.611" v="203" actId="1076"/>
          <ac:graphicFrameMkLst>
            <pc:docMk/>
            <pc:sldMk cId="856259064" sldId="260"/>
            <ac:graphicFrameMk id="21" creationId="{B8A28C0F-4E9C-F8C5-569B-20E1C2B775A9}"/>
          </ac:graphicFrameMkLst>
        </pc:graphicFrameChg>
        <pc:graphicFrameChg chg="add mod ord modGraphic">
          <ac:chgData name="Marit Kristin Krogstad" userId="a8f21d06-5a28-4e02-b3ca-d82ca851dce0" providerId="ADAL" clId="{6087C1A8-507B-4113-A808-A9C8904D523E}" dt="2026-04-28T08:37:43.611" v="203" actId="1076"/>
          <ac:graphicFrameMkLst>
            <pc:docMk/>
            <pc:sldMk cId="856259064" sldId="260"/>
            <ac:graphicFrameMk id="22" creationId="{47C5C8D7-2802-899C-1D27-F056F491918E}"/>
          </ac:graphicFrameMkLst>
        </pc:graphicFrameChg>
        <pc:graphicFrameChg chg="add mod ord modGraphic">
          <ac:chgData name="Marit Kristin Krogstad" userId="a8f21d06-5a28-4e02-b3ca-d82ca851dce0" providerId="ADAL" clId="{6087C1A8-507B-4113-A808-A9C8904D523E}" dt="2026-04-28T08:37:43.611" v="203" actId="1076"/>
          <ac:graphicFrameMkLst>
            <pc:docMk/>
            <pc:sldMk cId="856259064" sldId="260"/>
            <ac:graphicFrameMk id="23" creationId="{DABF815E-78E2-5F83-4D9E-810F87A2AFD2}"/>
          </ac:graphicFrameMkLst>
        </pc:graphicFrameChg>
        <pc:graphicFrameChg chg="add mod modGraphic">
          <ac:chgData name="Marit Kristin Krogstad" userId="a8f21d06-5a28-4e02-b3ca-d82ca851dce0" providerId="ADAL" clId="{6087C1A8-507B-4113-A808-A9C8904D523E}" dt="2026-04-28T09:48:16.431" v="362" actId="20577"/>
          <ac:graphicFrameMkLst>
            <pc:docMk/>
            <pc:sldMk cId="856259064" sldId="260"/>
            <ac:graphicFrameMk id="24" creationId="{8DAEFE18-37B3-1498-D013-D5E0F39AFDDC}"/>
          </ac:graphicFrameMkLst>
        </pc:graphicFrameChg>
        <pc:picChg chg="add mod">
          <ac:chgData name="Marit Kristin Krogstad" userId="a8f21d06-5a28-4e02-b3ca-d82ca851dce0" providerId="ADAL" clId="{6087C1A8-507B-4113-A808-A9C8904D523E}" dt="2026-04-28T08:40:48.765" v="221" actId="1076"/>
          <ac:picMkLst>
            <pc:docMk/>
            <pc:sldMk cId="856259064" sldId="260"/>
            <ac:picMk id="6" creationId="{39A997E1-5A87-FD7E-D262-173FA157754C}"/>
          </ac:picMkLst>
        </pc:picChg>
        <pc:picChg chg="add mod">
          <ac:chgData name="Marit Kristin Krogstad" userId="a8f21d06-5a28-4e02-b3ca-d82ca851dce0" providerId="ADAL" clId="{6087C1A8-507B-4113-A808-A9C8904D523E}" dt="2026-04-28T08:42:26.334" v="239" actId="1076"/>
          <ac:picMkLst>
            <pc:docMk/>
            <pc:sldMk cId="856259064" sldId="260"/>
            <ac:picMk id="7" creationId="{8CB87654-7E9C-4C49-B503-8779B2D35C60}"/>
          </ac:picMkLst>
        </pc:picChg>
        <pc:picChg chg="add mod">
          <ac:chgData name="Marit Kristin Krogstad" userId="a8f21d06-5a28-4e02-b3ca-d82ca851dce0" providerId="ADAL" clId="{6087C1A8-507B-4113-A808-A9C8904D523E}" dt="2026-04-28T08:42:26.334" v="239" actId="1076"/>
          <ac:picMkLst>
            <pc:docMk/>
            <pc:sldMk cId="856259064" sldId="260"/>
            <ac:picMk id="8" creationId="{AE75F884-6B53-83F8-64F7-6DC74D7CB49B}"/>
          </ac:picMkLst>
        </pc:picChg>
        <pc:picChg chg="add mod">
          <ac:chgData name="Marit Kristin Krogstad" userId="a8f21d06-5a28-4e02-b3ca-d82ca851dce0" providerId="ADAL" clId="{6087C1A8-507B-4113-A808-A9C8904D523E}" dt="2026-04-28T08:42:58.205" v="245" actId="1076"/>
          <ac:picMkLst>
            <pc:docMk/>
            <pc:sldMk cId="856259064" sldId="260"/>
            <ac:picMk id="11" creationId="{2686CB87-7192-69E9-5B02-879A21C7808C}"/>
          </ac:picMkLst>
        </pc:picChg>
        <pc:picChg chg="add mod">
          <ac:chgData name="Marit Kristin Krogstad" userId="a8f21d06-5a28-4e02-b3ca-d82ca851dce0" providerId="ADAL" clId="{6087C1A8-507B-4113-A808-A9C8904D523E}" dt="2026-04-28T08:42:58.205" v="245" actId="1076"/>
          <ac:picMkLst>
            <pc:docMk/>
            <pc:sldMk cId="856259064" sldId="260"/>
            <ac:picMk id="12" creationId="{51990C11-B7F6-D48C-DA7B-6F33BFF00D2E}"/>
          </ac:picMkLst>
        </pc:picChg>
        <pc:picChg chg="add mod">
          <ac:chgData name="Marit Kristin Krogstad" userId="a8f21d06-5a28-4e02-b3ca-d82ca851dce0" providerId="ADAL" clId="{6087C1A8-507B-4113-A808-A9C8904D523E}" dt="2026-04-28T08:42:58.205" v="245" actId="1076"/>
          <ac:picMkLst>
            <pc:docMk/>
            <pc:sldMk cId="856259064" sldId="260"/>
            <ac:picMk id="13" creationId="{337098BA-A3D5-4F20-4E99-758BF8E57D41}"/>
          </ac:picMkLst>
        </pc:picChg>
        <pc:picChg chg="add mod">
          <ac:chgData name="Marit Kristin Krogstad" userId="a8f21d06-5a28-4e02-b3ca-d82ca851dce0" providerId="ADAL" clId="{6087C1A8-507B-4113-A808-A9C8904D523E}" dt="2026-04-28T08:40:50.534" v="222" actId="1076"/>
          <ac:picMkLst>
            <pc:docMk/>
            <pc:sldMk cId="856259064" sldId="260"/>
            <ac:picMk id="14" creationId="{63F9B1E3-C078-29B4-F139-04BC33007E73}"/>
          </ac:picMkLst>
        </pc:picChg>
        <pc:picChg chg="add mod">
          <ac:chgData name="Marit Kristin Krogstad" userId="a8f21d06-5a28-4e02-b3ca-d82ca851dce0" providerId="ADAL" clId="{6087C1A8-507B-4113-A808-A9C8904D523E}" dt="2026-04-28T08:42:26.334" v="239" actId="1076"/>
          <ac:picMkLst>
            <pc:docMk/>
            <pc:sldMk cId="856259064" sldId="260"/>
            <ac:picMk id="2050" creationId="{682DF9FD-9057-185B-41C0-51ACB604501D}"/>
          </ac:picMkLst>
        </pc:picChg>
        <pc:picChg chg="add mod">
          <ac:chgData name="Marit Kristin Krogstad" userId="a8f21d06-5a28-4e02-b3ca-d82ca851dce0" providerId="ADAL" clId="{6087C1A8-507B-4113-A808-A9C8904D523E}" dt="2026-04-28T08:42:26.334" v="239" actId="1076"/>
          <ac:picMkLst>
            <pc:docMk/>
            <pc:sldMk cId="856259064" sldId="260"/>
            <ac:picMk id="2052" creationId="{914A4AEB-D11D-8742-C534-F89DB2AAF71C}"/>
          </ac:picMkLst>
        </pc:picChg>
        <pc:picChg chg="add mod">
          <ac:chgData name="Marit Kristin Krogstad" userId="a8f21d06-5a28-4e02-b3ca-d82ca851dce0" providerId="ADAL" clId="{6087C1A8-507B-4113-A808-A9C8904D523E}" dt="2026-04-28T08:42:26.334" v="239" actId="1076"/>
          <ac:picMkLst>
            <pc:docMk/>
            <pc:sldMk cId="856259064" sldId="260"/>
            <ac:picMk id="2054" creationId="{CE83E015-91E4-4628-66B1-C244E35F30D9}"/>
          </ac:picMkLst>
        </pc:picChg>
      </pc:sldChg>
      <pc:sldChg chg="addSp modSp new del mod">
        <pc:chgData name="Marit Kristin Krogstad" userId="a8f21d06-5a28-4e02-b3ca-d82ca851dce0" providerId="ADAL" clId="{6087C1A8-507B-4113-A808-A9C8904D523E}" dt="2026-04-28T09:58:15.533" v="393" actId="47"/>
        <pc:sldMkLst>
          <pc:docMk/>
          <pc:sldMk cId="2936254805" sldId="261"/>
        </pc:sldMkLst>
        <pc:spChg chg="add">
          <ac:chgData name="Marit Kristin Krogstad" userId="a8f21d06-5a28-4e02-b3ca-d82ca851dce0" providerId="ADAL" clId="{6087C1A8-507B-4113-A808-A9C8904D523E}" dt="2026-04-28T08:54:43.829" v="259"/>
          <ac:spMkLst>
            <pc:docMk/>
            <pc:sldMk cId="2936254805" sldId="261"/>
            <ac:spMk id="2" creationId="{73780B28-DA55-34C3-6637-36025EDD8981}"/>
          </ac:spMkLst>
        </pc:spChg>
        <pc:spChg chg="add mod">
          <ac:chgData name="Marit Kristin Krogstad" userId="a8f21d06-5a28-4e02-b3ca-d82ca851dce0" providerId="ADAL" clId="{6087C1A8-507B-4113-A808-A9C8904D523E}" dt="2026-04-28T09:08:35.900" v="312" actId="1076"/>
          <ac:spMkLst>
            <pc:docMk/>
            <pc:sldMk cId="2936254805" sldId="261"/>
            <ac:spMk id="7" creationId="{D4426A3E-7838-6E0B-1096-EE53011CCD54}"/>
          </ac:spMkLst>
        </pc:spChg>
        <pc:picChg chg="add mod ord">
          <ac:chgData name="Marit Kristin Krogstad" userId="a8f21d06-5a28-4e02-b3ca-d82ca851dce0" providerId="ADAL" clId="{6087C1A8-507B-4113-A808-A9C8904D523E}" dt="2026-04-28T09:05:49.040" v="308" actId="29295"/>
          <ac:picMkLst>
            <pc:docMk/>
            <pc:sldMk cId="2936254805" sldId="261"/>
            <ac:picMk id="4" creationId="{D7D0B801-1012-D235-D0F9-321E13225775}"/>
          </ac:picMkLst>
        </pc:picChg>
        <pc:picChg chg="add mod modCrop">
          <ac:chgData name="Marit Kristin Krogstad" userId="a8f21d06-5a28-4e02-b3ca-d82ca851dce0" providerId="ADAL" clId="{6087C1A8-507B-4113-A808-A9C8904D523E}" dt="2026-04-28T09:06:29.318" v="310" actId="1076"/>
          <ac:picMkLst>
            <pc:docMk/>
            <pc:sldMk cId="2936254805" sldId="261"/>
            <ac:picMk id="6" creationId="{E675DA12-E123-BB00-7B58-E0094149B8D2}"/>
          </ac:picMkLst>
        </pc:picChg>
      </pc:sldChg>
      <pc:sldChg chg="addSp delSp modSp add mod">
        <pc:chgData name="Marit Kristin Krogstad" userId="a8f21d06-5a28-4e02-b3ca-d82ca851dce0" providerId="ADAL" clId="{6087C1A8-507B-4113-A808-A9C8904D523E}" dt="2026-04-28T09:58:11.491" v="392" actId="14100"/>
        <pc:sldMkLst>
          <pc:docMk/>
          <pc:sldMk cId="3020887719" sldId="262"/>
        </pc:sldMkLst>
        <pc:spChg chg="add mod">
          <ac:chgData name="Marit Kristin Krogstad" userId="a8f21d06-5a28-4e02-b3ca-d82ca851dce0" providerId="ADAL" clId="{6087C1A8-507B-4113-A808-A9C8904D523E}" dt="2026-04-28T09:57:53.624" v="389" actId="207"/>
          <ac:spMkLst>
            <pc:docMk/>
            <pc:sldMk cId="3020887719" sldId="262"/>
            <ac:spMk id="2" creationId="{ADE4543E-C9A6-74D1-3FFE-7DB4FD49E177}"/>
          </ac:spMkLst>
        </pc:spChg>
        <pc:spChg chg="del">
          <ac:chgData name="Marit Kristin Krogstad" userId="a8f21d06-5a28-4e02-b3ca-d82ca851dce0" providerId="ADAL" clId="{6087C1A8-507B-4113-A808-A9C8904D523E}" dt="2026-04-28T09:53:40.360" v="364" actId="478"/>
          <ac:spMkLst>
            <pc:docMk/>
            <pc:sldMk cId="3020887719" sldId="262"/>
            <ac:spMk id="7" creationId="{36307CBA-0630-BF59-0F98-85AB0056B4A1}"/>
          </ac:spMkLst>
        </pc:spChg>
        <pc:picChg chg="mod">
          <ac:chgData name="Marit Kristin Krogstad" userId="a8f21d06-5a28-4e02-b3ca-d82ca851dce0" providerId="ADAL" clId="{6087C1A8-507B-4113-A808-A9C8904D523E}" dt="2026-04-28T09:58:11.491" v="392" actId="14100"/>
          <ac:picMkLst>
            <pc:docMk/>
            <pc:sldMk cId="3020887719" sldId="262"/>
            <ac:picMk id="4" creationId="{E6977F85-CD43-79A8-374C-83650F3239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5A3BC-0B96-46B1-B650-80869B9A771E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1E386-5FAB-4973-BA72-BC1BC77F3E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72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1B168-A1C3-6DF3-EB9B-7A8F83CDE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5F28A4A-6733-25A0-1BE5-DB5CF4303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2F628A-DEDF-4C0D-5CBB-D404800B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D2F3F1-EE09-D237-AB1E-FD08354D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A867B2-3DB5-360F-7A89-98BD245C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0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9FFFE4-B160-A5F3-FA5F-F35AEBE4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2DCB7E0-960E-0DF8-9024-8CA18C097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C5313C-93EA-1B83-919D-0B31A240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B6993A-AA76-F923-08DA-4A0B614A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15104F-869B-AD80-C5CE-024500DA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47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0B61EBE-B5BB-0487-999D-3B28617B5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D00B8C8-8074-1260-57D9-D4EFC02CF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DBF9C8-676A-F429-826D-2721296A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755FC8-FF11-BBB4-5F56-7F0C3BBF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53073-513D-D171-0C81-E60B5AF6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706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8D0783-CA9F-53E1-9F2B-0DA9E830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14006A-0512-02AB-2CB6-33C2955A4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36D213-49BB-A11D-D09E-799189C4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3B2C52-A803-5E1E-0843-8FC1F44B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DB7E7E-E5CF-7FD6-E16D-49961533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01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79FEB4-E6FF-A336-0417-FE532565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F8B4B9-63EC-C266-D74C-004B2E3F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9E749E-AA4A-3671-883E-569D8455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D4AB69-0771-8AB6-6B15-CAFB49CA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A9F447-B62B-B657-1434-39FCAD3D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68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D4CB5D-A7B2-6257-B851-E02E1F4F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147E18-5BCB-E905-E50C-CC3FDBF49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0DF6DE-CFBF-79FF-5E5A-B946861FA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AC02855-E626-1B61-E6A6-F6BEC50D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9B62A7-D2C4-1A34-9890-297DB543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AE52D8-72C7-8F94-FCEC-7403FD6E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69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17B8DD-FA15-C044-C150-61EA26C8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A69914-D442-47B8-0923-84BE6180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343B9A-EA8C-859E-2024-B8630539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10A03B-245A-0495-1414-E241A051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4A058C-711E-8783-9031-2492F0FDA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E1093D9-EF43-E7D6-AC2A-75C44115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9058EF1-F345-45BC-0158-63A0079F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B04A7E7-A065-8588-71EF-26BE899D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43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B3512-F0CF-E997-DC2A-64842449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91C6F3-7DD7-9EB7-CF3D-249DA4DF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1F538DD-E679-CEEE-8311-09993440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93042BB-3D0B-FD69-F4F2-677319FC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19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1C8FCD0-E075-CB25-4FB4-62683B09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152CC13-924D-2F0F-3C83-73EBE4D3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4CBDBB-707B-2183-F308-F9D6FBE1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24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05AEA6-71D6-029D-D5A3-2477FA3C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41BE67-7D41-095D-667E-A932F098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99EE6B-4DD7-F3CE-5D88-97986D288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DADFFF-04AF-9ECC-23D6-6E6C76D1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B80196-8DF8-2FE0-2013-8976A53D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DD3037-23C0-4731-ACDF-1A34637E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482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E1DD59-CFD8-1386-B182-D4A61DE7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B240D9-899F-1542-7442-5C9B040A8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FA97191-B384-490B-AF8A-A1F89F044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DC4EEC1-DA83-2998-724E-FCA6E9EE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C8005A7-D4E6-4C98-BA41-CF7E5797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411050-07A9-223D-2C87-765A56F9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77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8413CBE-B936-330B-B0BB-6B2D5118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4231C0-8B29-9F53-6E75-13CDE2F7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9038AC-7561-0EFA-07C3-D048679BA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C6CFF-A643-43A9-B37F-4ECBEE05A9F0}" type="datetimeFigureOut">
              <a:rPr lang="nb-NO" smtClean="0"/>
              <a:t>28.04.2026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E4FE27-7317-3EA9-CCE2-B3173C893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04A1BB-329E-3115-8FCC-833E009B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1EAF7E-E433-48BC-A34A-4174C5FCD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58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9A997E1-5A87-FD7E-D262-173FA157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4" y="73381"/>
            <a:ext cx="2084511" cy="15264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CB87654-7E9C-4C49-B503-8779B2D3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54" y="2215661"/>
            <a:ext cx="917393" cy="282098"/>
          </a:xfrm>
          <a:prstGeom prst="rect">
            <a:avLst/>
          </a:prstGeom>
        </p:spPr>
      </p:pic>
      <p:pic>
        <p:nvPicPr>
          <p:cNvPr id="2050" name="Picture 2" descr="Soknedal Taxi 72432095 | Soknedal">
            <a:extLst>
              <a:ext uri="{FF2B5EF4-FFF2-40B4-BE49-F238E27FC236}">
                <a16:creationId xmlns:a16="http://schemas.microsoft.com/office/drawing/2014/main" id="{682DF9FD-9057-185B-41C0-51ACB604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1" y="3359209"/>
            <a:ext cx="857427" cy="8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ngsås Taxi | Singsås">
            <a:extLst>
              <a:ext uri="{FF2B5EF4-FFF2-40B4-BE49-F238E27FC236}">
                <a16:creationId xmlns:a16="http://schemas.microsoft.com/office/drawing/2014/main" id="{914A4AEB-D11D-8742-C534-F89DB2AA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1" y="4302541"/>
            <a:ext cx="857427" cy="8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E75F884-6B53-83F8-64F7-6DC74D7CB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71" y="5177611"/>
            <a:ext cx="857427" cy="857427"/>
          </a:xfrm>
          <a:prstGeom prst="rect">
            <a:avLst/>
          </a:prstGeom>
        </p:spPr>
      </p:pic>
      <p:pic>
        <p:nvPicPr>
          <p:cNvPr id="2054" name="Picture 6" descr="Midtre Gauldal kommune">
            <a:extLst>
              <a:ext uri="{FF2B5EF4-FFF2-40B4-BE49-F238E27FC236}">
                <a16:creationId xmlns:a16="http://schemas.microsoft.com/office/drawing/2014/main" id="{CE83E015-91E4-4628-66B1-C244E35F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1" y="2681760"/>
            <a:ext cx="917392" cy="5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686CB87-7192-69E9-5B02-879A21C78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100" y="2116916"/>
            <a:ext cx="856800" cy="26346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1990C11-B7F6-D48C-DA7B-6F33BFF0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00" y="2550398"/>
            <a:ext cx="856800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ønderTaxi – Apper på Google Play">
            <a:extLst>
              <a:ext uri="{FF2B5EF4-FFF2-40B4-BE49-F238E27FC236}">
                <a16:creationId xmlns:a16="http://schemas.microsoft.com/office/drawing/2014/main" id="{337098BA-A3D5-4F20-4E99-758BF8E5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00" y="3522817"/>
            <a:ext cx="856800" cy="8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3F9B1E3-C078-29B4-F139-04BC33007E7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0401" r="28621"/>
          <a:stretch>
            <a:fillRect/>
          </a:stretch>
        </p:blipFill>
        <p:spPr>
          <a:xfrm>
            <a:off x="3270426" y="75635"/>
            <a:ext cx="1266759" cy="1545679"/>
          </a:xfrm>
          <a:prstGeom prst="rect">
            <a:avLst/>
          </a:prstGeom>
        </p:spPr>
      </p:pic>
      <p:graphicFrame>
        <p:nvGraphicFramePr>
          <p:cNvPr id="24" name="Tabell 23">
            <a:extLst>
              <a:ext uri="{FF2B5EF4-FFF2-40B4-BE49-F238E27FC236}">
                <a16:creationId xmlns:a16="http://schemas.microsoft.com/office/drawing/2014/main" id="{8DAEFE18-37B3-1498-D013-D5E0F39AF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10812"/>
              </p:ext>
            </p:extLst>
          </p:nvPr>
        </p:nvGraphicFramePr>
        <p:xfrm>
          <a:off x="2189051" y="5552929"/>
          <a:ext cx="7683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Antall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>
                          <a:effectLst/>
                        </a:rPr>
                        <a:t>Minimum 3 personer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1-4 personer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040159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DEB8227C-CB3A-02CC-2ABA-768D87742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43716"/>
              </p:ext>
            </p:extLst>
          </p:nvPr>
        </p:nvGraphicFramePr>
        <p:xfrm>
          <a:off x="2189051" y="2015739"/>
          <a:ext cx="7683500" cy="474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600" b="1" u="none" strike="noStrike" dirty="0">
                          <a:effectLst/>
                        </a:rPr>
                        <a:t>Dagens ordning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800" b="1" u="none" strike="noStrike" dirty="0">
                          <a:effectLst/>
                        </a:rPr>
                        <a:t>Pilotprosjekt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Administreres av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>
                          <a:effectLst/>
                        </a:rPr>
                        <a:t>Kommunen og drosjeeierne i Soknedal, på Singsås og Støren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Fylkeskommunen,  ATB og Trøndertaxi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919446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578DE92A-C21A-DD14-F642-2479C61E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05839"/>
              </p:ext>
            </p:extLst>
          </p:nvPr>
        </p:nvGraphicFramePr>
        <p:xfrm>
          <a:off x="2189051" y="2487868"/>
          <a:ext cx="7683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Finansieres av 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Kommunen (70%) og fylkeskommunen (30%)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Fylkeskommunen (100%)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102506"/>
                  </a:ext>
                </a:extLst>
              </a:tr>
            </a:tbl>
          </a:graphicData>
        </a:graphic>
      </p:graphicFrame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865E77DD-8358-6D94-71AC-57F109C55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59647"/>
              </p:ext>
            </p:extLst>
          </p:nvPr>
        </p:nvGraphicFramePr>
        <p:xfrm>
          <a:off x="2189051" y="2683468"/>
          <a:ext cx="7683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Bruk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Hjemkjøring fra offentlige arrangement, private arrangement på off. steder og fra serveringssteder/kino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Ikke begrenset offentlig arrangement, gjelder også fra privatadresser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308850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7B23BCD1-AC6F-800E-290F-4BA4A01D9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4985"/>
              </p:ext>
            </p:extLst>
          </p:nvPr>
        </p:nvGraphicFramePr>
        <p:xfrm>
          <a:off x="2189051" y="3060339"/>
          <a:ext cx="76835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Sesong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20. aug. - 20. juni.</a:t>
                      </a:r>
                      <a:br>
                        <a:rPr lang="nb-NO" sz="1100" u="none" strike="noStrike" dirty="0">
                          <a:effectLst/>
                        </a:rPr>
                      </a:br>
                      <a:r>
                        <a:rPr lang="nb-NO" sz="1100" u="none" strike="noStrike" dirty="0">
                          <a:effectLst/>
                        </a:rPr>
                        <a:t>Ikke høytider unntatt:</a:t>
                      </a:r>
                      <a:br>
                        <a:rPr lang="nb-NO" sz="1100" u="none" strike="noStrike" dirty="0">
                          <a:effectLst/>
                        </a:rPr>
                      </a:br>
                      <a:r>
                        <a:rPr lang="nb-NO" sz="1100" u="none" strike="noStrike" dirty="0">
                          <a:effectLst/>
                        </a:rPr>
                        <a:t>- onsdag før skjærtorsdag</a:t>
                      </a:r>
                      <a:br>
                        <a:rPr lang="nb-NO" sz="1100" u="none" strike="noStrike" dirty="0">
                          <a:effectLst/>
                        </a:rPr>
                      </a:br>
                      <a:r>
                        <a:rPr lang="nb-NO" sz="1100" u="none" strike="noStrike" dirty="0">
                          <a:effectLst/>
                        </a:rPr>
                        <a:t>- natt mellom 16. og 17. mai</a:t>
                      </a:r>
                      <a:br>
                        <a:rPr lang="nb-NO" sz="1100" u="none" strike="noStrike" dirty="0">
                          <a:effectLst/>
                        </a:rPr>
                      </a:br>
                      <a:r>
                        <a:rPr lang="nb-NO" sz="1100" u="none" strike="noStrike" dirty="0">
                          <a:effectLst/>
                        </a:rPr>
                        <a:t>- fra 2. juledag til 2. nyttårsdag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Hele året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120747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7A1589A8-80E1-840C-349A-A277A6F49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0899"/>
              </p:ext>
            </p:extLst>
          </p:nvPr>
        </p:nvGraphicFramePr>
        <p:xfrm>
          <a:off x="2189051" y="4012839"/>
          <a:ext cx="7683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Tidspunkt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>
                          <a:effectLst/>
                        </a:rPr>
                        <a:t>Mellom kl. 22 og kl. 03 fredag til søndag og høytidsdager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Natt tilknyttet helg mellom kl. 24 og 03 (inkl. hellig- og høytidsdager)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637039"/>
                  </a:ext>
                </a:extLst>
              </a:tr>
            </a:tbl>
          </a:graphicData>
        </a:graphic>
      </p:graphicFrame>
      <p:graphicFrame>
        <p:nvGraphicFramePr>
          <p:cNvPr id="20" name="Tabell 19">
            <a:extLst>
              <a:ext uri="{FF2B5EF4-FFF2-40B4-BE49-F238E27FC236}">
                <a16:creationId xmlns:a16="http://schemas.microsoft.com/office/drawing/2014/main" id="{1CD1D795-0131-FE19-4280-56095C7CD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69995"/>
              </p:ext>
            </p:extLst>
          </p:nvPr>
        </p:nvGraphicFramePr>
        <p:xfrm>
          <a:off x="2189051" y="4405689"/>
          <a:ext cx="76835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Område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Innen kommunegrensene</a:t>
                      </a:r>
                      <a:br>
                        <a:rPr lang="nb-NO" sz="1100" u="none" strike="noStrike" dirty="0">
                          <a:effectLst/>
                        </a:rPr>
                      </a:br>
                      <a:r>
                        <a:rPr lang="nb-NO" sz="1100" u="none" strike="noStrike" dirty="0">
                          <a:effectLst/>
                        </a:rPr>
                        <a:t>Vanlig drosjetakst til kommunegrensen ved henting (Hovin, Haltdalen og Berkåk)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Ikke hele kommunen – kartutsnitt neste slide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37198"/>
                  </a:ext>
                </a:extLst>
              </a:tr>
            </a:tbl>
          </a:graphicData>
        </a:graphic>
      </p:graphicFrame>
      <p:graphicFrame>
        <p:nvGraphicFramePr>
          <p:cNvPr id="22" name="Tabell 21">
            <a:extLst>
              <a:ext uri="{FF2B5EF4-FFF2-40B4-BE49-F238E27FC236}">
                <a16:creationId xmlns:a16="http://schemas.microsoft.com/office/drawing/2014/main" id="{47C5C8D7-2802-899C-1D27-F056F491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66742"/>
              </p:ext>
            </p:extLst>
          </p:nvPr>
        </p:nvGraphicFramePr>
        <p:xfrm>
          <a:off x="2189051" y="5159968"/>
          <a:ext cx="7683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Egenandel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>
                          <a:effectLst/>
                        </a:rPr>
                        <a:t>50 kr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50 kr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066528"/>
                  </a:ext>
                </a:extLst>
              </a:tr>
            </a:tbl>
          </a:graphicData>
        </a:graphic>
      </p:graphicFrame>
      <p:graphicFrame>
        <p:nvGraphicFramePr>
          <p:cNvPr id="23" name="Tabell 22">
            <a:extLst>
              <a:ext uri="{FF2B5EF4-FFF2-40B4-BE49-F238E27FC236}">
                <a16:creationId xmlns:a16="http://schemas.microsoft.com/office/drawing/2014/main" id="{DABF815E-78E2-5F83-4D9E-810F87A2A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1869"/>
              </p:ext>
            </p:extLst>
          </p:nvPr>
        </p:nvGraphicFramePr>
        <p:xfrm>
          <a:off x="2189051" y="5350468"/>
          <a:ext cx="7683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Bestilling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>
                          <a:effectLst/>
                        </a:rPr>
                        <a:t>Før klokken 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Inntil 3 timer før henting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644152"/>
                  </a:ext>
                </a:extLst>
              </a:tr>
            </a:tbl>
          </a:graphicData>
        </a:graphic>
      </p:graphicFrame>
      <p:graphicFrame>
        <p:nvGraphicFramePr>
          <p:cNvPr id="21" name="Tabell 20">
            <a:extLst>
              <a:ext uri="{FF2B5EF4-FFF2-40B4-BE49-F238E27FC236}">
                <a16:creationId xmlns:a16="http://schemas.microsoft.com/office/drawing/2014/main" id="{B8A28C0F-4E9C-F8C5-569B-20E1C2B7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7504"/>
              </p:ext>
            </p:extLst>
          </p:nvPr>
        </p:nvGraphicFramePr>
        <p:xfrm>
          <a:off x="2189051" y="4972539"/>
          <a:ext cx="7683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344">
                  <a:extLst>
                    <a:ext uri="{9D8B030D-6E8A-4147-A177-3AD203B41FA5}">
                      <a16:colId xmlns:a16="http://schemas.microsoft.com/office/drawing/2014/main" val="2711170125"/>
                    </a:ext>
                  </a:extLst>
                </a:gridCol>
                <a:gridCol w="3668784">
                  <a:extLst>
                    <a:ext uri="{9D8B030D-6E8A-4147-A177-3AD203B41FA5}">
                      <a16:colId xmlns:a16="http://schemas.microsoft.com/office/drawing/2014/main" val="1167886668"/>
                    </a:ext>
                  </a:extLst>
                </a:gridCol>
                <a:gridCol w="2729372">
                  <a:extLst>
                    <a:ext uri="{9D8B030D-6E8A-4147-A177-3AD203B41FA5}">
                      <a16:colId xmlns:a16="http://schemas.microsoft.com/office/drawing/2014/main" val="32329347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Målgruppe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>
                          <a:effectLst/>
                        </a:rPr>
                        <a:t>Fra det året personen fyller 15 år til det året den fyller 22 år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u="none" strike="noStrike" dirty="0">
                          <a:effectLst/>
                        </a:rPr>
                        <a:t>Ungdom i alderen 15-21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86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2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EF83-E197-B300-AD9F-5321FD1F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784E9F0-B029-46CE-E7AC-10E7626F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40" t="832" r="7794" b="1"/>
          <a:stretch>
            <a:fillRect/>
          </a:stretch>
        </p:blipFill>
        <p:spPr>
          <a:xfrm>
            <a:off x="115200" y="28592"/>
            <a:ext cx="6436800" cy="680081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6977F85-CD43-79A8-374C-83650F32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49014"/>
            <a:ext cx="5047836" cy="5351685"/>
          </a:xfrm>
          <a:prstGeom prst="rect">
            <a:avLst/>
          </a:prstGeom>
        </p:spPr>
      </p:pic>
      <p:sp>
        <p:nvSpPr>
          <p:cNvPr id="2" name="Frihåndsform: figur 1">
            <a:extLst>
              <a:ext uri="{FF2B5EF4-FFF2-40B4-BE49-F238E27FC236}">
                <a16:creationId xmlns:a16="http://schemas.microsoft.com/office/drawing/2014/main" id="{ADE4543E-C9A6-74D1-3FFE-7DB4FD49E177}"/>
              </a:ext>
            </a:extLst>
          </p:cNvPr>
          <p:cNvSpPr/>
          <p:nvPr/>
        </p:nvSpPr>
        <p:spPr>
          <a:xfrm>
            <a:off x="1301750" y="1200150"/>
            <a:ext cx="2536825" cy="2552700"/>
          </a:xfrm>
          <a:custGeom>
            <a:avLst/>
            <a:gdLst>
              <a:gd name="csX0" fmla="*/ 762000 w 2536825"/>
              <a:gd name="csY0" fmla="*/ 0 h 2552700"/>
              <a:gd name="csX1" fmla="*/ 1727200 w 2536825"/>
              <a:gd name="csY1" fmla="*/ 492125 h 2552700"/>
              <a:gd name="csX2" fmla="*/ 2463800 w 2536825"/>
              <a:gd name="csY2" fmla="*/ 974725 h 2552700"/>
              <a:gd name="csX3" fmla="*/ 2536825 w 2536825"/>
              <a:gd name="csY3" fmla="*/ 1165225 h 2552700"/>
              <a:gd name="csX4" fmla="*/ 2527300 w 2536825"/>
              <a:gd name="csY4" fmla="*/ 1279525 h 2552700"/>
              <a:gd name="csX5" fmla="*/ 2111375 w 2536825"/>
              <a:gd name="csY5" fmla="*/ 1473200 h 2552700"/>
              <a:gd name="csX6" fmla="*/ 2025650 w 2536825"/>
              <a:gd name="csY6" fmla="*/ 1930400 h 2552700"/>
              <a:gd name="csX7" fmla="*/ 2143125 w 2536825"/>
              <a:gd name="csY7" fmla="*/ 2520950 h 2552700"/>
              <a:gd name="csX8" fmla="*/ 2063750 w 2536825"/>
              <a:gd name="csY8" fmla="*/ 2552700 h 2552700"/>
              <a:gd name="csX9" fmla="*/ 1320800 w 2536825"/>
              <a:gd name="csY9" fmla="*/ 2181225 h 2552700"/>
              <a:gd name="csX10" fmla="*/ 866775 w 2536825"/>
              <a:gd name="csY10" fmla="*/ 2006600 h 2552700"/>
              <a:gd name="csX11" fmla="*/ 371475 w 2536825"/>
              <a:gd name="csY11" fmla="*/ 1673225 h 2552700"/>
              <a:gd name="csX12" fmla="*/ 282575 w 2536825"/>
              <a:gd name="csY12" fmla="*/ 1765300 h 2552700"/>
              <a:gd name="csX13" fmla="*/ 206375 w 2536825"/>
              <a:gd name="csY13" fmla="*/ 1774825 h 2552700"/>
              <a:gd name="csX14" fmla="*/ 79375 w 2536825"/>
              <a:gd name="csY14" fmla="*/ 1698625 h 2552700"/>
              <a:gd name="csX15" fmla="*/ 57150 w 2536825"/>
              <a:gd name="csY15" fmla="*/ 1406525 h 2552700"/>
              <a:gd name="csX16" fmla="*/ 0 w 2536825"/>
              <a:gd name="csY16" fmla="*/ 1292225 h 2552700"/>
              <a:gd name="csX17" fmla="*/ 171450 w 2536825"/>
              <a:gd name="csY17" fmla="*/ 1092200 h 2552700"/>
              <a:gd name="csX18" fmla="*/ 311150 w 2536825"/>
              <a:gd name="csY18" fmla="*/ 1006475 h 2552700"/>
              <a:gd name="csX19" fmla="*/ 349250 w 2536825"/>
              <a:gd name="csY19" fmla="*/ 1003300 h 2552700"/>
              <a:gd name="csX20" fmla="*/ 450850 w 2536825"/>
              <a:gd name="csY20" fmla="*/ 895350 h 2552700"/>
              <a:gd name="csX21" fmla="*/ 358775 w 2536825"/>
              <a:gd name="csY21" fmla="*/ 530225 h 2552700"/>
              <a:gd name="csX22" fmla="*/ 482600 w 2536825"/>
              <a:gd name="csY22" fmla="*/ 422275 h 2552700"/>
              <a:gd name="csX23" fmla="*/ 641350 w 2536825"/>
              <a:gd name="csY23" fmla="*/ 330200 h 2552700"/>
              <a:gd name="csX24" fmla="*/ 704850 w 2536825"/>
              <a:gd name="csY24" fmla="*/ 73025 h 2552700"/>
              <a:gd name="csX25" fmla="*/ 762000 w 2536825"/>
              <a:gd name="csY25" fmla="*/ 0 h 2552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2536825" h="2552700">
                <a:moveTo>
                  <a:pt x="762000" y="0"/>
                </a:moveTo>
                <a:lnTo>
                  <a:pt x="1727200" y="492125"/>
                </a:lnTo>
                <a:lnTo>
                  <a:pt x="2463800" y="974725"/>
                </a:lnTo>
                <a:lnTo>
                  <a:pt x="2536825" y="1165225"/>
                </a:lnTo>
                <a:lnTo>
                  <a:pt x="2527300" y="1279525"/>
                </a:lnTo>
                <a:lnTo>
                  <a:pt x="2111375" y="1473200"/>
                </a:lnTo>
                <a:lnTo>
                  <a:pt x="2025650" y="1930400"/>
                </a:lnTo>
                <a:lnTo>
                  <a:pt x="2143125" y="2520950"/>
                </a:lnTo>
                <a:lnTo>
                  <a:pt x="2063750" y="2552700"/>
                </a:lnTo>
                <a:lnTo>
                  <a:pt x="1320800" y="2181225"/>
                </a:lnTo>
                <a:lnTo>
                  <a:pt x="866775" y="2006600"/>
                </a:lnTo>
                <a:lnTo>
                  <a:pt x="371475" y="1673225"/>
                </a:lnTo>
                <a:lnTo>
                  <a:pt x="282575" y="1765300"/>
                </a:lnTo>
                <a:lnTo>
                  <a:pt x="206375" y="1774825"/>
                </a:lnTo>
                <a:lnTo>
                  <a:pt x="79375" y="1698625"/>
                </a:lnTo>
                <a:lnTo>
                  <a:pt x="57150" y="1406525"/>
                </a:lnTo>
                <a:lnTo>
                  <a:pt x="0" y="1292225"/>
                </a:lnTo>
                <a:lnTo>
                  <a:pt x="171450" y="1092200"/>
                </a:lnTo>
                <a:lnTo>
                  <a:pt x="311150" y="1006475"/>
                </a:lnTo>
                <a:lnTo>
                  <a:pt x="349250" y="1003300"/>
                </a:lnTo>
                <a:lnTo>
                  <a:pt x="450850" y="895350"/>
                </a:lnTo>
                <a:lnTo>
                  <a:pt x="358775" y="530225"/>
                </a:lnTo>
                <a:lnTo>
                  <a:pt x="482600" y="422275"/>
                </a:lnTo>
                <a:lnTo>
                  <a:pt x="641350" y="330200"/>
                </a:lnTo>
                <a:lnTo>
                  <a:pt x="704850" y="73025"/>
                </a:lnTo>
                <a:lnTo>
                  <a:pt x="76200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88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9014670575F64C93D71DF76C6F0F0D" ma:contentTypeVersion="21" ma:contentTypeDescription="Opprett et nytt dokument." ma:contentTypeScope="" ma:versionID="8e1f84dee1bc74208a14f789a8648ec5">
  <xsd:schema xmlns:xsd="http://www.w3.org/2001/XMLSchema" xmlns:xs="http://www.w3.org/2001/XMLSchema" xmlns:p="http://schemas.microsoft.com/office/2006/metadata/properties" xmlns:ns2="33c47d81-70ea-4a0b-8fd8-1d9b7ac85425" xmlns:ns3="a9be61a3-9e1e-4f93-ae60-1d916122dcf5" targetNamespace="http://schemas.microsoft.com/office/2006/metadata/properties" ma:root="true" ma:fieldsID="81d4d2a3946a2cde0c95ac887c553204" ns2:_="" ns3:_="">
    <xsd:import namespace="33c47d81-70ea-4a0b-8fd8-1d9b7ac85425"/>
    <xsd:import namespace="a9be61a3-9e1e-4f93-ae60-1d916122d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7d81-70ea-4a0b-8fd8-1d9b7ac85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48b728a6-cfc8-4f8e-a17b-1d91896ee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e61a3-9e1e-4f93-ae60-1d916122dc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71fa7d-b111-4d22-a354-bb7abfc70542}" ma:internalName="TaxCatchAll" ma:showField="CatchAllData" ma:web="a9be61a3-9e1e-4f93-ae60-1d916122dc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be61a3-9e1e-4f93-ae60-1d916122dcf5" xsi:nil="true"/>
    <lcf76f155ced4ddcb4097134ff3c332f xmlns="33c47d81-70ea-4a0b-8fd8-1d9b7ac854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CD7EE0-3892-4DEC-A635-0ADA2011B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c47d81-70ea-4a0b-8fd8-1d9b7ac85425"/>
    <ds:schemaRef ds:uri="a9be61a3-9e1e-4f93-ae60-1d916122d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703253-43DA-4BFF-89F2-FCB62E74D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EFAA5F-1FA4-4E68-8C6A-10AC5FE27CF4}">
  <ds:schemaRefs>
    <ds:schemaRef ds:uri="http://schemas.microsoft.com/office/2006/metadata/properties"/>
    <ds:schemaRef ds:uri="http://schemas.microsoft.com/office/infopath/2007/PartnerControls"/>
    <ds:schemaRef ds:uri="a9be61a3-9e1e-4f93-ae60-1d916122dcf5"/>
    <ds:schemaRef ds:uri="33c47d81-70ea-4a0b-8fd8-1d9b7ac854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196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Aptos Narrow</vt:lpstr>
      <vt:lpstr>Arial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Marit Kristin Krogstad</dc:creator>
  <cp:lastModifiedBy>Marit Kristin Krogstad</cp:lastModifiedBy>
  <cp:revision>4</cp:revision>
  <dcterms:created xsi:type="dcterms:W3CDTF">2026-02-16T12:36:08Z</dcterms:created>
  <dcterms:modified xsi:type="dcterms:W3CDTF">2026-04-28T10:00:45Z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0x0101004A9014670575F64C93D71DF76C6F0F0D</vt:lpwstr>
  </property>
  <property fmtid="{D5CDD505-2E9C-101B-9397-08002B2CF9AE}" pid="3" name="MediaServiceImageTags">
    <vt:lpwstr/>
  </property>
</Properties>
</file>