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5648" r:id="rId5"/>
  </p:sldMasterIdLst>
  <p:notesMasterIdLst>
    <p:notesMasterId r:id="rId16"/>
  </p:notesMasterIdLst>
  <p:sldIdLst>
    <p:sldId id="258" r:id="rId6"/>
    <p:sldId id="1950" r:id="rId7"/>
    <p:sldId id="1955" r:id="rId8"/>
    <p:sldId id="259" r:id="rId9"/>
    <p:sldId id="1954" r:id="rId10"/>
    <p:sldId id="1952" r:id="rId11"/>
    <p:sldId id="1956" r:id="rId12"/>
    <p:sldId id="1957" r:id="rId13"/>
    <p:sldId id="1953" r:id="rId14"/>
    <p:sldId id="1958" r:id="rId15"/>
  </p:sldIdLst>
  <p:sldSz cx="12192000" cy="6858000"/>
  <p:notesSz cx="6811963" cy="9942513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C6A43A-A88B-4C8E-B3CF-A01B36EC5F05}" v="48" dt="2022-03-10T14:39:29.5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406" autoAdjust="0"/>
  </p:normalViewPr>
  <p:slideViewPr>
    <p:cSldViewPr snapToGrid="0">
      <p:cViewPr varScale="1">
        <p:scale>
          <a:sx n="85" d="100"/>
          <a:sy n="85" d="100"/>
        </p:scale>
        <p:origin x="562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il Grøtte" userId="98d7944a-e0a7-4861-8668-1303d38b8fb6" providerId="ADAL" clId="{31C6A43A-A88B-4C8E-B3CF-A01B36EC5F05}"/>
    <pc:docChg chg="undo custSel addSld delSld modSld sldOrd">
      <pc:chgData name="Toril Grøtte" userId="98d7944a-e0a7-4861-8668-1303d38b8fb6" providerId="ADAL" clId="{31C6A43A-A88B-4C8E-B3CF-A01B36EC5F05}" dt="2022-03-10T16:03:43.440" v="1176" actId="14100"/>
      <pc:docMkLst>
        <pc:docMk/>
      </pc:docMkLst>
      <pc:sldChg chg="modSp mod">
        <pc:chgData name="Toril Grøtte" userId="98d7944a-e0a7-4861-8668-1303d38b8fb6" providerId="ADAL" clId="{31C6A43A-A88B-4C8E-B3CF-A01B36EC5F05}" dt="2022-03-09T13:29:02.728" v="542" actId="6549"/>
        <pc:sldMkLst>
          <pc:docMk/>
          <pc:sldMk cId="0" sldId="258"/>
        </pc:sldMkLst>
        <pc:spChg chg="mod">
          <ac:chgData name="Toril Grøtte" userId="98d7944a-e0a7-4861-8668-1303d38b8fb6" providerId="ADAL" clId="{31C6A43A-A88B-4C8E-B3CF-A01B36EC5F05}" dt="2022-03-09T13:29:02.728" v="542" actId="6549"/>
          <ac:spMkLst>
            <pc:docMk/>
            <pc:sldMk cId="0" sldId="258"/>
            <ac:spMk id="12290" creationId="{5F2F11E4-9075-4395-9C1E-A547430CF317}"/>
          </ac:spMkLst>
        </pc:spChg>
      </pc:sldChg>
      <pc:sldChg chg="add del">
        <pc:chgData name="Toril Grøtte" userId="98d7944a-e0a7-4861-8668-1303d38b8fb6" providerId="ADAL" clId="{31C6A43A-A88B-4C8E-B3CF-A01B36EC5F05}" dt="2022-03-09T13:19:42.894" v="15"/>
        <pc:sldMkLst>
          <pc:docMk/>
          <pc:sldMk cId="614182624" sldId="259"/>
        </pc:sldMkLst>
      </pc:sldChg>
      <pc:sldChg chg="del">
        <pc:chgData name="Toril Grøtte" userId="98d7944a-e0a7-4861-8668-1303d38b8fb6" providerId="ADAL" clId="{31C6A43A-A88B-4C8E-B3CF-A01B36EC5F05}" dt="2022-03-09T13:17:23.214" v="0" actId="47"/>
        <pc:sldMkLst>
          <pc:docMk/>
          <pc:sldMk cId="981720066" sldId="354"/>
        </pc:sldMkLst>
      </pc:sldChg>
      <pc:sldChg chg="del">
        <pc:chgData name="Toril Grøtte" userId="98d7944a-e0a7-4861-8668-1303d38b8fb6" providerId="ADAL" clId="{31C6A43A-A88B-4C8E-B3CF-A01B36EC5F05}" dt="2022-03-09T13:17:23.214" v="0" actId="47"/>
        <pc:sldMkLst>
          <pc:docMk/>
          <pc:sldMk cId="2688135669" sldId="355"/>
        </pc:sldMkLst>
      </pc:sldChg>
      <pc:sldChg chg="del">
        <pc:chgData name="Toril Grøtte" userId="98d7944a-e0a7-4861-8668-1303d38b8fb6" providerId="ADAL" clId="{31C6A43A-A88B-4C8E-B3CF-A01B36EC5F05}" dt="2022-03-09T13:17:23.214" v="0" actId="47"/>
        <pc:sldMkLst>
          <pc:docMk/>
          <pc:sldMk cId="4282920459" sldId="357"/>
        </pc:sldMkLst>
      </pc:sldChg>
      <pc:sldChg chg="del">
        <pc:chgData name="Toril Grøtte" userId="98d7944a-e0a7-4861-8668-1303d38b8fb6" providerId="ADAL" clId="{31C6A43A-A88B-4C8E-B3CF-A01B36EC5F05}" dt="2022-03-09T13:17:23.214" v="0" actId="47"/>
        <pc:sldMkLst>
          <pc:docMk/>
          <pc:sldMk cId="2192688623" sldId="358"/>
        </pc:sldMkLst>
      </pc:sldChg>
      <pc:sldChg chg="del">
        <pc:chgData name="Toril Grøtte" userId="98d7944a-e0a7-4861-8668-1303d38b8fb6" providerId="ADAL" clId="{31C6A43A-A88B-4C8E-B3CF-A01B36EC5F05}" dt="2022-03-09T13:17:23.214" v="0" actId="47"/>
        <pc:sldMkLst>
          <pc:docMk/>
          <pc:sldMk cId="433142475" sldId="359"/>
        </pc:sldMkLst>
      </pc:sldChg>
      <pc:sldChg chg="del">
        <pc:chgData name="Toril Grøtte" userId="98d7944a-e0a7-4861-8668-1303d38b8fb6" providerId="ADAL" clId="{31C6A43A-A88B-4C8E-B3CF-A01B36EC5F05}" dt="2022-03-09T13:17:23.214" v="0" actId="47"/>
        <pc:sldMkLst>
          <pc:docMk/>
          <pc:sldMk cId="2859885775" sldId="362"/>
        </pc:sldMkLst>
      </pc:sldChg>
      <pc:sldChg chg="del">
        <pc:chgData name="Toril Grøtte" userId="98d7944a-e0a7-4861-8668-1303d38b8fb6" providerId="ADAL" clId="{31C6A43A-A88B-4C8E-B3CF-A01B36EC5F05}" dt="2022-03-09T13:17:23.214" v="0" actId="47"/>
        <pc:sldMkLst>
          <pc:docMk/>
          <pc:sldMk cId="344023785" sldId="363"/>
        </pc:sldMkLst>
      </pc:sldChg>
      <pc:sldChg chg="del">
        <pc:chgData name="Toril Grøtte" userId="98d7944a-e0a7-4861-8668-1303d38b8fb6" providerId="ADAL" clId="{31C6A43A-A88B-4C8E-B3CF-A01B36EC5F05}" dt="2022-03-09T13:17:23.214" v="0" actId="47"/>
        <pc:sldMkLst>
          <pc:docMk/>
          <pc:sldMk cId="3436130465" sldId="1949"/>
        </pc:sldMkLst>
      </pc:sldChg>
      <pc:sldChg chg="addSp delSp modSp mod">
        <pc:chgData name="Toril Grøtte" userId="98d7944a-e0a7-4861-8668-1303d38b8fb6" providerId="ADAL" clId="{31C6A43A-A88B-4C8E-B3CF-A01B36EC5F05}" dt="2022-03-10T16:01:39.380" v="1175" actId="20577"/>
        <pc:sldMkLst>
          <pc:docMk/>
          <pc:sldMk cId="273935942" sldId="1950"/>
        </pc:sldMkLst>
        <pc:spChg chg="mod">
          <ac:chgData name="Toril Grøtte" userId="98d7944a-e0a7-4861-8668-1303d38b8fb6" providerId="ADAL" clId="{31C6A43A-A88B-4C8E-B3CF-A01B36EC5F05}" dt="2022-03-09T13:21:22.727" v="33" actId="20577"/>
          <ac:spMkLst>
            <pc:docMk/>
            <pc:sldMk cId="273935942" sldId="1950"/>
            <ac:spMk id="2" creationId="{B9178D9D-A1AD-41C1-AAAF-68227D239CAB}"/>
          </ac:spMkLst>
        </pc:spChg>
        <pc:spChg chg="del mod">
          <ac:chgData name="Toril Grøtte" userId="98d7944a-e0a7-4861-8668-1303d38b8fb6" providerId="ADAL" clId="{31C6A43A-A88B-4C8E-B3CF-A01B36EC5F05}" dt="2022-03-09T13:23:37.912" v="40" actId="478"/>
          <ac:spMkLst>
            <pc:docMk/>
            <pc:sldMk cId="273935942" sldId="1950"/>
            <ac:spMk id="3" creationId="{784A5E9B-759B-4D0F-B75A-890CCD31A2A9}"/>
          </ac:spMkLst>
        </pc:spChg>
        <pc:spChg chg="add del mod">
          <ac:chgData name="Toril Grøtte" userId="98d7944a-e0a7-4861-8668-1303d38b8fb6" providerId="ADAL" clId="{31C6A43A-A88B-4C8E-B3CF-A01B36EC5F05}" dt="2022-03-09T13:23:40.761" v="41" actId="478"/>
          <ac:spMkLst>
            <pc:docMk/>
            <pc:sldMk cId="273935942" sldId="1950"/>
            <ac:spMk id="4" creationId="{1F3D8B6B-35AB-4CBF-9E3F-6DA722D9BE24}"/>
          </ac:spMkLst>
        </pc:spChg>
        <pc:spChg chg="add">
          <ac:chgData name="Toril Grøtte" userId="98d7944a-e0a7-4861-8668-1303d38b8fb6" providerId="ADAL" clId="{31C6A43A-A88B-4C8E-B3CF-A01B36EC5F05}" dt="2022-03-09T13:23:43.690" v="42" actId="22"/>
          <ac:spMkLst>
            <pc:docMk/>
            <pc:sldMk cId="273935942" sldId="1950"/>
            <ac:spMk id="6" creationId="{A53C78D5-9CE1-474C-B6E5-4C254AC9834F}"/>
          </ac:spMkLst>
        </pc:spChg>
        <pc:spChg chg="add">
          <ac:chgData name="Toril Grøtte" userId="98d7944a-e0a7-4861-8668-1303d38b8fb6" providerId="ADAL" clId="{31C6A43A-A88B-4C8E-B3CF-A01B36EC5F05}" dt="2022-03-09T13:23:47.205" v="43" actId="22"/>
          <ac:spMkLst>
            <pc:docMk/>
            <pc:sldMk cId="273935942" sldId="1950"/>
            <ac:spMk id="8" creationId="{E631D208-311E-4C22-A297-F393B76BD1BC}"/>
          </ac:spMkLst>
        </pc:spChg>
        <pc:spChg chg="add mod">
          <ac:chgData name="Toril Grøtte" userId="98d7944a-e0a7-4861-8668-1303d38b8fb6" providerId="ADAL" clId="{31C6A43A-A88B-4C8E-B3CF-A01B36EC5F05}" dt="2022-03-10T16:01:39.380" v="1175" actId="20577"/>
          <ac:spMkLst>
            <pc:docMk/>
            <pc:sldMk cId="273935942" sldId="1950"/>
            <ac:spMk id="12" creationId="{2DF08B21-CDF3-477B-8692-64ABBE8D45AC}"/>
          </ac:spMkLst>
        </pc:spChg>
        <pc:picChg chg="add del mod">
          <ac:chgData name="Toril Grøtte" userId="98d7944a-e0a7-4861-8668-1303d38b8fb6" providerId="ADAL" clId="{31C6A43A-A88B-4C8E-B3CF-A01B36EC5F05}" dt="2022-03-09T13:26:58.792" v="381" actId="478"/>
          <ac:picMkLst>
            <pc:docMk/>
            <pc:sldMk cId="273935942" sldId="1950"/>
            <ac:picMk id="10" creationId="{F7A0C9FF-E284-47E9-A324-0A742D5E58A3}"/>
          </ac:picMkLst>
        </pc:picChg>
      </pc:sldChg>
      <pc:sldChg chg="addSp delSp modSp new del mod">
        <pc:chgData name="Toril Grøtte" userId="98d7944a-e0a7-4861-8668-1303d38b8fb6" providerId="ADAL" clId="{31C6A43A-A88B-4C8E-B3CF-A01B36EC5F05}" dt="2022-03-09T13:19:46.833" v="16" actId="47"/>
        <pc:sldMkLst>
          <pc:docMk/>
          <pc:sldMk cId="1594141694" sldId="1951"/>
        </pc:sldMkLst>
        <pc:spChg chg="del">
          <ac:chgData name="Toril Grøtte" userId="98d7944a-e0a7-4861-8668-1303d38b8fb6" providerId="ADAL" clId="{31C6A43A-A88B-4C8E-B3CF-A01B36EC5F05}" dt="2022-03-09T13:19:10.269" v="11" actId="26606"/>
          <ac:spMkLst>
            <pc:docMk/>
            <pc:sldMk cId="1594141694" sldId="1951"/>
            <ac:spMk id="2" creationId="{E5EB3F61-1174-4662-8C87-FD6BAAD48B6C}"/>
          </ac:spMkLst>
        </pc:spChg>
        <pc:spChg chg="del">
          <ac:chgData name="Toril Grøtte" userId="98d7944a-e0a7-4861-8668-1303d38b8fb6" providerId="ADAL" clId="{31C6A43A-A88B-4C8E-B3CF-A01B36EC5F05}" dt="2022-03-09T13:19:10.269" v="11" actId="26606"/>
          <ac:spMkLst>
            <pc:docMk/>
            <pc:sldMk cId="1594141694" sldId="1951"/>
            <ac:spMk id="3" creationId="{E6D95835-D18C-406D-BB4C-E1CD14BDBFA2}"/>
          </ac:spMkLst>
        </pc:spChg>
        <pc:picChg chg="add mod">
          <ac:chgData name="Toril Grøtte" userId="98d7944a-e0a7-4861-8668-1303d38b8fb6" providerId="ADAL" clId="{31C6A43A-A88B-4C8E-B3CF-A01B36EC5F05}" dt="2022-03-09T13:19:10.269" v="11" actId="26606"/>
          <ac:picMkLst>
            <pc:docMk/>
            <pc:sldMk cId="1594141694" sldId="1951"/>
            <ac:picMk id="4" creationId="{CDB9FEE3-31C1-40F6-A15C-62A8F3CD1F05}"/>
          </ac:picMkLst>
        </pc:picChg>
      </pc:sldChg>
      <pc:sldChg chg="del">
        <pc:chgData name="Toril Grøtte" userId="98d7944a-e0a7-4861-8668-1303d38b8fb6" providerId="ADAL" clId="{31C6A43A-A88B-4C8E-B3CF-A01B36EC5F05}" dt="2022-03-09T13:17:23.214" v="0" actId="47"/>
        <pc:sldMkLst>
          <pc:docMk/>
          <pc:sldMk cId="3109507063" sldId="1951"/>
        </pc:sldMkLst>
      </pc:sldChg>
      <pc:sldChg chg="modSp new mod">
        <pc:chgData name="Toril Grøtte" userId="98d7944a-e0a7-4861-8668-1303d38b8fb6" providerId="ADAL" clId="{31C6A43A-A88B-4C8E-B3CF-A01B36EC5F05}" dt="2022-03-09T13:39:21.724" v="774" actId="255"/>
        <pc:sldMkLst>
          <pc:docMk/>
          <pc:sldMk cId="2272788975" sldId="1952"/>
        </pc:sldMkLst>
        <pc:spChg chg="mod">
          <ac:chgData name="Toril Grøtte" userId="98d7944a-e0a7-4861-8668-1303d38b8fb6" providerId="ADAL" clId="{31C6A43A-A88B-4C8E-B3CF-A01B36EC5F05}" dt="2022-03-09T13:31:52.229" v="712" actId="20577"/>
          <ac:spMkLst>
            <pc:docMk/>
            <pc:sldMk cId="2272788975" sldId="1952"/>
            <ac:spMk id="2" creationId="{CE5F86DD-126F-4829-A42D-B3B96797FDC8}"/>
          </ac:spMkLst>
        </pc:spChg>
        <pc:spChg chg="mod">
          <ac:chgData name="Toril Grøtte" userId="98d7944a-e0a7-4861-8668-1303d38b8fb6" providerId="ADAL" clId="{31C6A43A-A88B-4C8E-B3CF-A01B36EC5F05}" dt="2022-03-09T13:39:21.724" v="774" actId="255"/>
          <ac:spMkLst>
            <pc:docMk/>
            <pc:sldMk cId="2272788975" sldId="1952"/>
            <ac:spMk id="3" creationId="{C8CCDE73-E913-41E2-BB6E-9236C127DAB7}"/>
          </ac:spMkLst>
        </pc:spChg>
      </pc:sldChg>
      <pc:sldChg chg="addSp delSp modSp new mod">
        <pc:chgData name="Toril Grøtte" userId="98d7944a-e0a7-4861-8668-1303d38b8fb6" providerId="ADAL" clId="{31C6A43A-A88B-4C8E-B3CF-A01B36EC5F05}" dt="2022-03-09T13:50:41.928" v="956" actId="6549"/>
        <pc:sldMkLst>
          <pc:docMk/>
          <pc:sldMk cId="2025861661" sldId="1953"/>
        </pc:sldMkLst>
        <pc:spChg chg="del">
          <ac:chgData name="Toril Grøtte" userId="98d7944a-e0a7-4861-8668-1303d38b8fb6" providerId="ADAL" clId="{31C6A43A-A88B-4C8E-B3CF-A01B36EC5F05}" dt="2022-03-09T13:18:46.495" v="8" actId="478"/>
          <ac:spMkLst>
            <pc:docMk/>
            <pc:sldMk cId="2025861661" sldId="1953"/>
            <ac:spMk id="2" creationId="{E5198246-FD6B-4EFF-A004-836C1C4D2414}"/>
          </ac:spMkLst>
        </pc:spChg>
        <pc:spChg chg="del">
          <ac:chgData name="Toril Grøtte" userId="98d7944a-e0a7-4861-8668-1303d38b8fb6" providerId="ADAL" clId="{31C6A43A-A88B-4C8E-B3CF-A01B36EC5F05}" dt="2022-03-09T13:18:49.080" v="9" actId="478"/>
          <ac:spMkLst>
            <pc:docMk/>
            <pc:sldMk cId="2025861661" sldId="1953"/>
            <ac:spMk id="3" creationId="{25BD53AB-3956-4056-B305-610D87950AD2}"/>
          </ac:spMkLst>
        </pc:spChg>
        <pc:spChg chg="add mod">
          <ac:chgData name="Toril Grøtte" userId="98d7944a-e0a7-4861-8668-1303d38b8fb6" providerId="ADAL" clId="{31C6A43A-A88B-4C8E-B3CF-A01B36EC5F05}" dt="2022-03-09T13:50:41.928" v="956" actId="6549"/>
          <ac:spMkLst>
            <pc:docMk/>
            <pc:sldMk cId="2025861661" sldId="1953"/>
            <ac:spMk id="5" creationId="{654ED88D-3923-4618-9FC9-B0DE7FEC25A9}"/>
          </ac:spMkLst>
        </pc:spChg>
        <pc:spChg chg="add mod">
          <ac:chgData name="Toril Grøtte" userId="98d7944a-e0a7-4861-8668-1303d38b8fb6" providerId="ADAL" clId="{31C6A43A-A88B-4C8E-B3CF-A01B36EC5F05}" dt="2022-03-09T13:49:03.995" v="953" actId="1076"/>
          <ac:spMkLst>
            <pc:docMk/>
            <pc:sldMk cId="2025861661" sldId="1953"/>
            <ac:spMk id="6" creationId="{B2AA4575-21F9-4176-ACA2-66B25B81C274}"/>
          </ac:spMkLst>
        </pc:spChg>
      </pc:sldChg>
      <pc:sldChg chg="modSp add mod ord modNotesTx">
        <pc:chgData name="Toril Grøtte" userId="98d7944a-e0a7-4861-8668-1303d38b8fb6" providerId="ADAL" clId="{31C6A43A-A88B-4C8E-B3CF-A01B36EC5F05}" dt="2022-03-09T13:36:51.163" v="767" actId="2711"/>
        <pc:sldMkLst>
          <pc:docMk/>
          <pc:sldMk cId="873378815" sldId="1954"/>
        </pc:sldMkLst>
        <pc:spChg chg="mod">
          <ac:chgData name="Toril Grøtte" userId="98d7944a-e0a7-4861-8668-1303d38b8fb6" providerId="ADAL" clId="{31C6A43A-A88B-4C8E-B3CF-A01B36EC5F05}" dt="2022-03-09T13:30:25.047" v="565" actId="20577"/>
          <ac:spMkLst>
            <pc:docMk/>
            <pc:sldMk cId="873378815" sldId="1954"/>
            <ac:spMk id="2" creationId="{B9178D9D-A1AD-41C1-AAAF-68227D239CAB}"/>
          </ac:spMkLst>
        </pc:spChg>
        <pc:spChg chg="mod">
          <ac:chgData name="Toril Grøtte" userId="98d7944a-e0a7-4861-8668-1303d38b8fb6" providerId="ADAL" clId="{31C6A43A-A88B-4C8E-B3CF-A01B36EC5F05}" dt="2022-03-09T13:36:51.163" v="767" actId="2711"/>
          <ac:spMkLst>
            <pc:docMk/>
            <pc:sldMk cId="873378815" sldId="1954"/>
            <ac:spMk id="3" creationId="{784A5E9B-759B-4D0F-B75A-890CCD31A2A9}"/>
          </ac:spMkLst>
        </pc:spChg>
      </pc:sldChg>
      <pc:sldChg chg="addSp delSp modSp new mod">
        <pc:chgData name="Toril Grøtte" userId="98d7944a-e0a7-4861-8668-1303d38b8fb6" providerId="ADAL" clId="{31C6A43A-A88B-4C8E-B3CF-A01B36EC5F05}" dt="2022-03-09T13:36:31.495" v="766" actId="6549"/>
        <pc:sldMkLst>
          <pc:docMk/>
          <pc:sldMk cId="1382118739" sldId="1955"/>
        </pc:sldMkLst>
        <pc:spChg chg="del">
          <ac:chgData name="Toril Grøtte" userId="98d7944a-e0a7-4861-8668-1303d38b8fb6" providerId="ADAL" clId="{31C6A43A-A88B-4C8E-B3CF-A01B36EC5F05}" dt="2022-03-09T13:33:04.247" v="745" actId="478"/>
          <ac:spMkLst>
            <pc:docMk/>
            <pc:sldMk cId="1382118739" sldId="1955"/>
            <ac:spMk id="2" creationId="{6B95E0A1-31E3-4867-B45D-C446167AE57C}"/>
          </ac:spMkLst>
        </pc:spChg>
        <pc:spChg chg="del">
          <ac:chgData name="Toril Grøtte" userId="98d7944a-e0a7-4861-8668-1303d38b8fb6" providerId="ADAL" clId="{31C6A43A-A88B-4C8E-B3CF-A01B36EC5F05}" dt="2022-03-09T13:33:06.597" v="746" actId="478"/>
          <ac:spMkLst>
            <pc:docMk/>
            <pc:sldMk cId="1382118739" sldId="1955"/>
            <ac:spMk id="3" creationId="{89BFC57A-D7F6-48CC-887B-DD49033FED59}"/>
          </ac:spMkLst>
        </pc:spChg>
        <pc:spChg chg="add mod">
          <ac:chgData name="Toril Grøtte" userId="98d7944a-e0a7-4861-8668-1303d38b8fb6" providerId="ADAL" clId="{31C6A43A-A88B-4C8E-B3CF-A01B36EC5F05}" dt="2022-03-09T13:36:31.495" v="766" actId="6549"/>
          <ac:spMkLst>
            <pc:docMk/>
            <pc:sldMk cId="1382118739" sldId="1955"/>
            <ac:spMk id="4" creationId="{86205F1A-841D-4C37-B1A3-539CEBD4F2BC}"/>
          </ac:spMkLst>
        </pc:spChg>
        <pc:picChg chg="add mod">
          <ac:chgData name="Toril Grøtte" userId="98d7944a-e0a7-4861-8668-1303d38b8fb6" providerId="ADAL" clId="{31C6A43A-A88B-4C8E-B3CF-A01B36EC5F05}" dt="2022-03-09T13:35:14.455" v="752" actId="1076"/>
          <ac:picMkLst>
            <pc:docMk/>
            <pc:sldMk cId="1382118739" sldId="1955"/>
            <ac:picMk id="1026" creationId="{A10CCEA9-6256-44B9-914B-958CF225040B}"/>
          </ac:picMkLst>
        </pc:picChg>
      </pc:sldChg>
      <pc:sldChg chg="addSp delSp modSp add mod modNotesTx">
        <pc:chgData name="Toril Grøtte" userId="98d7944a-e0a7-4861-8668-1303d38b8fb6" providerId="ADAL" clId="{31C6A43A-A88B-4C8E-B3CF-A01B36EC5F05}" dt="2022-03-09T13:42:08.080" v="846" actId="14100"/>
        <pc:sldMkLst>
          <pc:docMk/>
          <pc:sldMk cId="747534778" sldId="1956"/>
        </pc:sldMkLst>
        <pc:spChg chg="mod">
          <ac:chgData name="Toril Grøtte" userId="98d7944a-e0a7-4861-8668-1303d38b8fb6" providerId="ADAL" clId="{31C6A43A-A88B-4C8E-B3CF-A01B36EC5F05}" dt="2022-03-09T13:41:49.334" v="825" actId="1076"/>
          <ac:spMkLst>
            <pc:docMk/>
            <pc:sldMk cId="747534778" sldId="1956"/>
            <ac:spMk id="2" creationId="{CE5F86DD-126F-4829-A42D-B3B96797FDC8}"/>
          </ac:spMkLst>
        </pc:spChg>
        <pc:spChg chg="del mod">
          <ac:chgData name="Toril Grøtte" userId="98d7944a-e0a7-4861-8668-1303d38b8fb6" providerId="ADAL" clId="{31C6A43A-A88B-4C8E-B3CF-A01B36EC5F05}" dt="2022-03-09T13:40:09.142" v="778" actId="478"/>
          <ac:spMkLst>
            <pc:docMk/>
            <pc:sldMk cId="747534778" sldId="1956"/>
            <ac:spMk id="3" creationId="{C8CCDE73-E913-41E2-BB6E-9236C127DAB7}"/>
          </ac:spMkLst>
        </pc:spChg>
        <pc:spChg chg="add del mod">
          <ac:chgData name="Toril Grøtte" userId="98d7944a-e0a7-4861-8668-1303d38b8fb6" providerId="ADAL" clId="{31C6A43A-A88B-4C8E-B3CF-A01B36EC5F05}" dt="2022-03-09T13:41:16.519" v="816"/>
          <ac:spMkLst>
            <pc:docMk/>
            <pc:sldMk cId="747534778" sldId="1956"/>
            <ac:spMk id="4" creationId="{ABB1FEEA-F321-404B-880F-08C36FFF207D}"/>
          </ac:spMkLst>
        </pc:spChg>
        <pc:picChg chg="add mod">
          <ac:chgData name="Toril Grøtte" userId="98d7944a-e0a7-4861-8668-1303d38b8fb6" providerId="ADAL" clId="{31C6A43A-A88B-4C8E-B3CF-A01B36EC5F05}" dt="2022-03-09T13:42:08.080" v="846" actId="14100"/>
          <ac:picMkLst>
            <pc:docMk/>
            <pc:sldMk cId="747534778" sldId="1956"/>
            <ac:picMk id="2050" creationId="{EC75DF2C-E302-4F71-AC5C-01FB2DA11F83}"/>
          </ac:picMkLst>
        </pc:picChg>
      </pc:sldChg>
      <pc:sldChg chg="addSp delSp modSp add mod">
        <pc:chgData name="Toril Grøtte" userId="98d7944a-e0a7-4861-8668-1303d38b8fb6" providerId="ADAL" clId="{31C6A43A-A88B-4C8E-B3CF-A01B36EC5F05}" dt="2022-03-10T16:03:43.440" v="1176" actId="14100"/>
        <pc:sldMkLst>
          <pc:docMk/>
          <pc:sldMk cId="531594982" sldId="1957"/>
        </pc:sldMkLst>
        <pc:spChg chg="mod">
          <ac:chgData name="Toril Grøtte" userId="98d7944a-e0a7-4861-8668-1303d38b8fb6" providerId="ADAL" clId="{31C6A43A-A88B-4C8E-B3CF-A01B36EC5F05}" dt="2022-03-09T13:44:16.421" v="875" actId="1076"/>
          <ac:spMkLst>
            <pc:docMk/>
            <pc:sldMk cId="531594982" sldId="1957"/>
            <ac:spMk id="2" creationId="{CE5F86DD-126F-4829-A42D-B3B96797FDC8}"/>
          </ac:spMkLst>
        </pc:spChg>
        <pc:spChg chg="del mod">
          <ac:chgData name="Toril Grøtte" userId="98d7944a-e0a7-4861-8668-1303d38b8fb6" providerId="ADAL" clId="{31C6A43A-A88B-4C8E-B3CF-A01B36EC5F05}" dt="2022-03-09T13:44:38.589" v="877" actId="22"/>
          <ac:spMkLst>
            <pc:docMk/>
            <pc:sldMk cId="531594982" sldId="1957"/>
            <ac:spMk id="4" creationId="{ABB1FEEA-F321-404B-880F-08C36FFF207D}"/>
          </ac:spMkLst>
        </pc:spChg>
        <pc:spChg chg="add del mod">
          <ac:chgData name="Toril Grøtte" userId="98d7944a-e0a7-4861-8668-1303d38b8fb6" providerId="ADAL" clId="{31C6A43A-A88B-4C8E-B3CF-A01B36EC5F05}" dt="2022-03-09T13:45:35.876" v="882" actId="478"/>
          <ac:spMkLst>
            <pc:docMk/>
            <pc:sldMk cId="531594982" sldId="1957"/>
            <ac:spMk id="6" creationId="{DDBB3700-29A7-4311-BBD3-DA7FD9455605}"/>
          </ac:spMkLst>
        </pc:spChg>
        <pc:picChg chg="add del mod ord">
          <ac:chgData name="Toril Grøtte" userId="98d7944a-e0a7-4861-8668-1303d38b8fb6" providerId="ADAL" clId="{31C6A43A-A88B-4C8E-B3CF-A01B36EC5F05}" dt="2022-03-09T13:45:32.237" v="881" actId="478"/>
          <ac:picMkLst>
            <pc:docMk/>
            <pc:sldMk cId="531594982" sldId="1957"/>
            <ac:picMk id="5" creationId="{99A91B27-98B7-47A0-AF52-427A7AF8B56F}"/>
          </ac:picMkLst>
        </pc:picChg>
        <pc:picChg chg="add mod">
          <ac:chgData name="Toril Grøtte" userId="98d7944a-e0a7-4861-8668-1303d38b8fb6" providerId="ADAL" clId="{31C6A43A-A88B-4C8E-B3CF-A01B36EC5F05}" dt="2022-03-10T16:03:43.440" v="1176" actId="14100"/>
          <ac:picMkLst>
            <pc:docMk/>
            <pc:sldMk cId="531594982" sldId="1957"/>
            <ac:picMk id="7" creationId="{56F6EBFA-7E89-433A-B01F-112D6AC4CCB9}"/>
          </ac:picMkLst>
        </pc:picChg>
      </pc:sldChg>
      <pc:sldChg chg="addSp delSp modSp new mod">
        <pc:chgData name="Toril Grøtte" userId="98d7944a-e0a7-4861-8668-1303d38b8fb6" providerId="ADAL" clId="{31C6A43A-A88B-4C8E-B3CF-A01B36EC5F05}" dt="2022-03-10T14:40:02.705" v="1174" actId="5793"/>
        <pc:sldMkLst>
          <pc:docMk/>
          <pc:sldMk cId="3935941697" sldId="1958"/>
        </pc:sldMkLst>
        <pc:spChg chg="del mod">
          <ac:chgData name="Toril Grøtte" userId="98d7944a-e0a7-4861-8668-1303d38b8fb6" providerId="ADAL" clId="{31C6A43A-A88B-4C8E-B3CF-A01B36EC5F05}" dt="2022-03-10T14:39:21.644" v="1168" actId="478"/>
          <ac:spMkLst>
            <pc:docMk/>
            <pc:sldMk cId="3935941697" sldId="1958"/>
            <ac:spMk id="2" creationId="{94DF6199-652C-4BAA-9592-E0B50A1C42CE}"/>
          </ac:spMkLst>
        </pc:spChg>
        <pc:spChg chg="mod">
          <ac:chgData name="Toril Grøtte" userId="98d7944a-e0a7-4861-8668-1303d38b8fb6" providerId="ADAL" clId="{31C6A43A-A88B-4C8E-B3CF-A01B36EC5F05}" dt="2022-03-10T14:40:02.705" v="1174" actId="5793"/>
          <ac:spMkLst>
            <pc:docMk/>
            <pc:sldMk cId="3935941697" sldId="1958"/>
            <ac:spMk id="3" creationId="{A30EAE7E-6149-4752-991D-C1C1085217F9}"/>
          </ac:spMkLst>
        </pc:spChg>
        <pc:spChg chg="add del mod">
          <ac:chgData name="Toril Grøtte" userId="98d7944a-e0a7-4861-8668-1303d38b8fb6" providerId="ADAL" clId="{31C6A43A-A88B-4C8E-B3CF-A01B36EC5F05}" dt="2022-03-10T14:39:26.061" v="1169" actId="478"/>
          <ac:spMkLst>
            <pc:docMk/>
            <pc:sldMk cId="3935941697" sldId="1958"/>
            <ac:spMk id="6" creationId="{1EACB884-B42B-43D4-A3CE-D9CA80F27E7D}"/>
          </ac:spMkLst>
        </pc:spChg>
        <pc:picChg chg="add mod">
          <ac:chgData name="Toril Grøtte" userId="98d7944a-e0a7-4861-8668-1303d38b8fb6" providerId="ADAL" clId="{31C6A43A-A88B-4C8E-B3CF-A01B36EC5F05}" dt="2022-03-10T14:39:39.798" v="1172" actId="692"/>
          <ac:picMkLst>
            <pc:docMk/>
            <pc:sldMk cId="3935941697" sldId="1958"/>
            <ac:picMk id="5" creationId="{491A7E31-9A9B-4BF0-9FC5-B7110B48705A}"/>
          </ac:picMkLst>
        </pc:picChg>
      </pc:sldChg>
      <pc:sldChg chg="del">
        <pc:chgData name="Toril Grøtte" userId="98d7944a-e0a7-4861-8668-1303d38b8fb6" providerId="ADAL" clId="{31C6A43A-A88B-4C8E-B3CF-A01B36EC5F05}" dt="2022-03-09T13:17:23.214" v="0" actId="47"/>
        <pc:sldMkLst>
          <pc:docMk/>
          <pc:sldMk cId="0" sldId="2000"/>
        </pc:sldMkLst>
      </pc:sldChg>
      <pc:sldChg chg="del">
        <pc:chgData name="Toril Grøtte" userId="98d7944a-e0a7-4861-8668-1303d38b8fb6" providerId="ADAL" clId="{31C6A43A-A88B-4C8E-B3CF-A01B36EC5F05}" dt="2022-03-09T13:17:23.214" v="0" actId="47"/>
        <pc:sldMkLst>
          <pc:docMk/>
          <pc:sldMk cId="0" sldId="2051"/>
        </pc:sldMkLst>
      </pc:sldChg>
      <pc:sldChg chg="del">
        <pc:chgData name="Toril Grøtte" userId="98d7944a-e0a7-4861-8668-1303d38b8fb6" providerId="ADAL" clId="{31C6A43A-A88B-4C8E-B3CF-A01B36EC5F05}" dt="2022-03-09T13:17:23.214" v="0" actId="47"/>
        <pc:sldMkLst>
          <pc:docMk/>
          <pc:sldMk cId="777686298" sldId="2053"/>
        </pc:sldMkLst>
      </pc:sldChg>
      <pc:sldChg chg="del">
        <pc:chgData name="Toril Grøtte" userId="98d7944a-e0a7-4861-8668-1303d38b8fb6" providerId="ADAL" clId="{31C6A43A-A88B-4C8E-B3CF-A01B36EC5F05}" dt="2022-03-09T13:17:23.214" v="0" actId="47"/>
        <pc:sldMkLst>
          <pc:docMk/>
          <pc:sldMk cId="507885299" sldId="2054"/>
        </pc:sldMkLst>
      </pc:sldChg>
      <pc:sldChg chg="del">
        <pc:chgData name="Toril Grøtte" userId="98d7944a-e0a7-4861-8668-1303d38b8fb6" providerId="ADAL" clId="{31C6A43A-A88B-4C8E-B3CF-A01B36EC5F05}" dt="2022-03-09T13:17:23.214" v="0" actId="47"/>
        <pc:sldMkLst>
          <pc:docMk/>
          <pc:sldMk cId="2280211061" sldId="2055"/>
        </pc:sldMkLst>
      </pc:sldChg>
      <pc:sldChg chg="del">
        <pc:chgData name="Toril Grøtte" userId="98d7944a-e0a7-4861-8668-1303d38b8fb6" providerId="ADAL" clId="{31C6A43A-A88B-4C8E-B3CF-A01B36EC5F05}" dt="2022-03-09T13:17:23.214" v="0" actId="47"/>
        <pc:sldMkLst>
          <pc:docMk/>
          <pc:sldMk cId="2520224339" sldId="2056"/>
        </pc:sldMkLst>
      </pc:sldChg>
      <pc:sldChg chg="del">
        <pc:chgData name="Toril Grøtte" userId="98d7944a-e0a7-4861-8668-1303d38b8fb6" providerId="ADAL" clId="{31C6A43A-A88B-4C8E-B3CF-A01B36EC5F05}" dt="2022-03-09T13:17:23.214" v="0" actId="47"/>
        <pc:sldMkLst>
          <pc:docMk/>
          <pc:sldMk cId="1381492050" sldId="205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F5A7986F-FA6D-4D14-9754-AACB08557C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BD40F09-2933-4065-A94D-37D0999E77F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527567F-A480-49BF-A44D-282DED6356AB}" type="datetimeFigureOut">
              <a:rPr lang="nb-NO"/>
              <a:pPr>
                <a:defRPr/>
              </a:pPr>
              <a:t>10.03.2022</a:t>
            </a:fld>
            <a:endParaRPr lang="nb-NO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72A0C377-901D-4F01-A45F-697A36E1A63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10A5A959-1149-4ABE-BC4A-C9F51D932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988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E05C9B4-72EE-4C75-9C44-2CD555D6071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ACC4B5A-A8A5-4467-81EB-90FEC331B8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9213" y="9444038"/>
            <a:ext cx="2951162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3FA1A1-3998-4A64-8897-DA0837F9B1C6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4237" cy="335597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FA1A1-3998-4A64-8897-DA0837F9B1C6}" type="slidenum">
              <a:rPr lang="nb-NO" altLang="nb-NO" smtClean="0"/>
              <a:pPr/>
              <a:t>1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289341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Områdene er kvalitetssikret med ungdomsråd og ansatte innen barnehage, skoler, kultur og h/f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FA1A1-3998-4A64-8897-DA0837F9B1C6}" type="slidenum">
              <a:rPr lang="nb-NO" altLang="nb-NO" smtClean="0"/>
              <a:pPr/>
              <a:t>5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018426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Elevrådet </a:t>
            </a:r>
            <a:r>
              <a:rPr lang="nb-NO" dirty="0" err="1"/>
              <a:t>u.skolen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3FA1A1-3998-4A64-8897-DA0837F9B1C6}" type="slidenum">
              <a:rPr lang="nb-NO" altLang="nb-NO" smtClean="0"/>
              <a:pPr/>
              <a:t>7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841883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remside - d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MGK_powerpoint_dans.jpg">
            <a:extLst>
              <a:ext uri="{FF2B5EF4-FFF2-40B4-BE49-F238E27FC236}">
                <a16:creationId xmlns:a16="http://schemas.microsoft.com/office/drawing/2014/main" id="{B0112B22-3B69-4F3D-924D-19B24F23A9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81752" y="3929067"/>
            <a:ext cx="5429288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81752" y="4572008"/>
            <a:ext cx="5429288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36966B6D-E3FC-4EAE-B796-908BF57D76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3500" y="635635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98F2230-DF50-43BC-A815-3F0B66251A00}" type="datetimeFigureOut">
              <a:rPr lang="nb-NO"/>
              <a:pPr>
                <a:defRPr/>
              </a:pPr>
              <a:t>10.03.2022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6587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>
            <a:spLocks noGrp="1"/>
          </p:cNvSpPr>
          <p:nvPr>
            <p:ph type="title"/>
          </p:nvPr>
        </p:nvSpPr>
        <p:spPr>
          <a:xfrm>
            <a:off x="1333467" y="857232"/>
            <a:ext cx="10248933" cy="703282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"/>
          </p:nvPr>
        </p:nvSpPr>
        <p:spPr>
          <a:xfrm>
            <a:off x="1333467" y="1600201"/>
            <a:ext cx="10248933" cy="4043378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2">
            <a:extLst>
              <a:ext uri="{FF2B5EF4-FFF2-40B4-BE49-F238E27FC236}">
                <a16:creationId xmlns:a16="http://schemas.microsoft.com/office/drawing/2014/main" id="{90A56346-6096-4EDC-A82F-E44EC12AD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474CC-0F8D-4D91-8707-6D9B2D2C3B84}" type="datetimeFigureOut">
              <a:rPr lang="nb-NO"/>
              <a:pPr>
                <a:defRPr/>
              </a:pPr>
              <a:t>10.03.2022</a:t>
            </a:fld>
            <a:endParaRPr lang="nb-NO"/>
          </a:p>
        </p:txBody>
      </p:sp>
      <p:sp>
        <p:nvSpPr>
          <p:cNvPr id="5" name="Plassholder for bunntekst 3">
            <a:extLst>
              <a:ext uri="{FF2B5EF4-FFF2-40B4-BE49-F238E27FC236}">
                <a16:creationId xmlns:a16="http://schemas.microsoft.com/office/drawing/2014/main" id="{76DE818B-92B0-4997-8B47-2B394B50C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Plassholder for lysbildenummer 4">
            <a:extLst>
              <a:ext uri="{FF2B5EF4-FFF2-40B4-BE49-F238E27FC236}">
                <a16:creationId xmlns:a16="http://schemas.microsoft.com/office/drawing/2014/main" id="{AFCA4FCB-D931-4169-8623-0853ABF42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C0B79-12EC-4A9C-8B5C-6E298A7E1043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39275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206F6F-9AAD-43BE-9E7B-F2E1A18307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351805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CEBC5D5-7205-44D7-B8E3-ECE0F9988F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35180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cxnSp>
        <p:nvCxnSpPr>
          <p:cNvPr id="16" name="Kobling: buet 15">
            <a:extLst>
              <a:ext uri="{FF2B5EF4-FFF2-40B4-BE49-F238E27FC236}">
                <a16:creationId xmlns:a16="http://schemas.microsoft.com/office/drawing/2014/main" id="{223F6654-F7BE-459B-95E4-10F6D9D503FE}"/>
              </a:ext>
            </a:extLst>
          </p:cNvPr>
          <p:cNvCxnSpPr>
            <a:cxnSpLocks/>
          </p:cNvCxnSpPr>
          <p:nvPr userDrawn="1"/>
        </p:nvCxnSpPr>
        <p:spPr>
          <a:xfrm rot="5400000" flipH="1" flipV="1">
            <a:off x="9096376" y="3762375"/>
            <a:ext cx="3857626" cy="2333626"/>
          </a:xfrm>
          <a:prstGeom prst="curvedConnector3">
            <a:avLst/>
          </a:prstGeom>
          <a:ln>
            <a:solidFill>
              <a:srgbClr val="3518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978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15BF48-991A-4328-B60D-7E5A43F46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495"/>
            <a:ext cx="10515600" cy="11211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51805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9B27811-C6DC-440F-83CF-925A188B8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51805"/>
                </a:solidFill>
              </a:defRPr>
            </a:lvl1pPr>
            <a:lvl2pPr>
              <a:defRPr>
                <a:solidFill>
                  <a:srgbClr val="351805"/>
                </a:solidFill>
              </a:defRPr>
            </a:lvl2pPr>
            <a:lvl3pPr>
              <a:defRPr>
                <a:solidFill>
                  <a:srgbClr val="351805"/>
                </a:solidFill>
              </a:defRPr>
            </a:lvl3pPr>
            <a:lvl4pPr>
              <a:defRPr>
                <a:solidFill>
                  <a:srgbClr val="351805"/>
                </a:solidFill>
              </a:defRPr>
            </a:lvl4pPr>
            <a:lvl5pPr>
              <a:defRPr>
                <a:solidFill>
                  <a:srgbClr val="351805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3" name="Frihåndsform: figur 12">
            <a:extLst>
              <a:ext uri="{FF2B5EF4-FFF2-40B4-BE49-F238E27FC236}">
                <a16:creationId xmlns:a16="http://schemas.microsoft.com/office/drawing/2014/main" id="{BE21834D-9405-4933-97C0-67967605A799}"/>
              </a:ext>
            </a:extLst>
          </p:cNvPr>
          <p:cNvSpPr/>
          <p:nvPr userDrawn="1"/>
        </p:nvSpPr>
        <p:spPr>
          <a:xfrm>
            <a:off x="9525" y="5476875"/>
            <a:ext cx="12172950" cy="1375835"/>
          </a:xfrm>
          <a:custGeom>
            <a:avLst/>
            <a:gdLst>
              <a:gd name="connsiteX0" fmla="*/ 0 w 12172950"/>
              <a:gd name="connsiteY0" fmla="*/ 0 h 1375835"/>
              <a:gd name="connsiteX1" fmla="*/ 552450 w 12172950"/>
              <a:gd name="connsiteY1" fmla="*/ 571500 h 1375835"/>
              <a:gd name="connsiteX2" fmla="*/ 1371600 w 12172950"/>
              <a:gd name="connsiteY2" fmla="*/ 933450 h 1375835"/>
              <a:gd name="connsiteX3" fmla="*/ 2171700 w 12172950"/>
              <a:gd name="connsiteY3" fmla="*/ 304800 h 1375835"/>
              <a:gd name="connsiteX4" fmla="*/ 3048000 w 12172950"/>
              <a:gd name="connsiteY4" fmla="*/ 762000 h 1375835"/>
              <a:gd name="connsiteX5" fmla="*/ 4038600 w 12172950"/>
              <a:gd name="connsiteY5" fmla="*/ 1000125 h 1375835"/>
              <a:gd name="connsiteX6" fmla="*/ 4648200 w 12172950"/>
              <a:gd name="connsiteY6" fmla="*/ 790575 h 1375835"/>
              <a:gd name="connsiteX7" fmla="*/ 5391150 w 12172950"/>
              <a:gd name="connsiteY7" fmla="*/ 438150 h 1375835"/>
              <a:gd name="connsiteX8" fmla="*/ 6838950 w 12172950"/>
              <a:gd name="connsiteY8" fmla="*/ 1200150 h 1375835"/>
              <a:gd name="connsiteX9" fmla="*/ 7219950 w 12172950"/>
              <a:gd name="connsiteY9" fmla="*/ 1200150 h 1375835"/>
              <a:gd name="connsiteX10" fmla="*/ 7715250 w 12172950"/>
              <a:gd name="connsiteY10" fmla="*/ 1104900 h 1375835"/>
              <a:gd name="connsiteX11" fmla="*/ 8572500 w 12172950"/>
              <a:gd name="connsiteY11" fmla="*/ 1228725 h 1375835"/>
              <a:gd name="connsiteX12" fmla="*/ 9953625 w 12172950"/>
              <a:gd name="connsiteY12" fmla="*/ 1019175 h 1375835"/>
              <a:gd name="connsiteX13" fmla="*/ 10772775 w 12172950"/>
              <a:gd name="connsiteY13" fmla="*/ 1362075 h 1375835"/>
              <a:gd name="connsiteX14" fmla="*/ 12172950 w 12172950"/>
              <a:gd name="connsiteY14" fmla="*/ 457200 h 1375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72950" h="1375835">
                <a:moveTo>
                  <a:pt x="0" y="0"/>
                </a:moveTo>
                <a:cubicBezTo>
                  <a:pt x="161925" y="207962"/>
                  <a:pt x="323850" y="415925"/>
                  <a:pt x="552450" y="571500"/>
                </a:cubicBezTo>
                <a:cubicBezTo>
                  <a:pt x="781050" y="727075"/>
                  <a:pt x="1101725" y="977900"/>
                  <a:pt x="1371600" y="933450"/>
                </a:cubicBezTo>
                <a:cubicBezTo>
                  <a:pt x="1641475" y="889000"/>
                  <a:pt x="1892300" y="333375"/>
                  <a:pt x="2171700" y="304800"/>
                </a:cubicBezTo>
                <a:cubicBezTo>
                  <a:pt x="2451100" y="276225"/>
                  <a:pt x="2736850" y="646113"/>
                  <a:pt x="3048000" y="762000"/>
                </a:cubicBezTo>
                <a:cubicBezTo>
                  <a:pt x="3359150" y="877888"/>
                  <a:pt x="3771900" y="995363"/>
                  <a:pt x="4038600" y="1000125"/>
                </a:cubicBezTo>
                <a:cubicBezTo>
                  <a:pt x="4305300" y="1004887"/>
                  <a:pt x="4422775" y="884237"/>
                  <a:pt x="4648200" y="790575"/>
                </a:cubicBezTo>
                <a:cubicBezTo>
                  <a:pt x="4873625" y="696913"/>
                  <a:pt x="5026025" y="369887"/>
                  <a:pt x="5391150" y="438150"/>
                </a:cubicBezTo>
                <a:cubicBezTo>
                  <a:pt x="5756275" y="506413"/>
                  <a:pt x="6534150" y="1073150"/>
                  <a:pt x="6838950" y="1200150"/>
                </a:cubicBezTo>
                <a:cubicBezTo>
                  <a:pt x="7143750" y="1327150"/>
                  <a:pt x="7073900" y="1216025"/>
                  <a:pt x="7219950" y="1200150"/>
                </a:cubicBezTo>
                <a:cubicBezTo>
                  <a:pt x="7366000" y="1184275"/>
                  <a:pt x="7489825" y="1100137"/>
                  <a:pt x="7715250" y="1104900"/>
                </a:cubicBezTo>
                <a:cubicBezTo>
                  <a:pt x="7940675" y="1109663"/>
                  <a:pt x="8199438" y="1243013"/>
                  <a:pt x="8572500" y="1228725"/>
                </a:cubicBezTo>
                <a:cubicBezTo>
                  <a:pt x="8945563" y="1214438"/>
                  <a:pt x="9586913" y="996950"/>
                  <a:pt x="9953625" y="1019175"/>
                </a:cubicBezTo>
                <a:cubicBezTo>
                  <a:pt x="10320337" y="1041400"/>
                  <a:pt x="10402888" y="1455737"/>
                  <a:pt x="10772775" y="1362075"/>
                </a:cubicBezTo>
                <a:cubicBezTo>
                  <a:pt x="11142662" y="1268413"/>
                  <a:pt x="11657806" y="862806"/>
                  <a:pt x="12172950" y="457200"/>
                </a:cubicBezTo>
              </a:path>
            </a:pathLst>
          </a:custGeom>
          <a:noFill/>
          <a:ln>
            <a:solidFill>
              <a:srgbClr val="3518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8028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>
            <a:extLst>
              <a:ext uri="{FF2B5EF4-FFF2-40B4-BE49-F238E27FC236}">
                <a16:creationId xmlns:a16="http://schemas.microsoft.com/office/drawing/2014/main" id="{3189AB5B-9826-4E28-BF5F-14C87154E8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75" y="-1323975"/>
            <a:ext cx="9867900" cy="98679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715BF48-991A-4328-B60D-7E5A43F46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9495"/>
            <a:ext cx="10515600" cy="112119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51805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9B27811-C6DC-440F-83CF-925A188B8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51805"/>
                </a:solidFill>
              </a:defRPr>
            </a:lvl1pPr>
            <a:lvl2pPr>
              <a:defRPr>
                <a:solidFill>
                  <a:srgbClr val="351805"/>
                </a:solidFill>
              </a:defRPr>
            </a:lvl2pPr>
            <a:lvl3pPr>
              <a:defRPr>
                <a:solidFill>
                  <a:srgbClr val="351805"/>
                </a:solidFill>
              </a:defRPr>
            </a:lvl3pPr>
            <a:lvl4pPr>
              <a:defRPr>
                <a:solidFill>
                  <a:srgbClr val="351805"/>
                </a:solidFill>
              </a:defRPr>
            </a:lvl4pPr>
            <a:lvl5pPr>
              <a:defRPr>
                <a:solidFill>
                  <a:srgbClr val="351805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38340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77EF39-7C43-46FB-863A-DA35F858D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351805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12A736F-3EE4-4003-A02E-8EB0B0B30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5" name="Frihåndsform: figur 14">
            <a:extLst>
              <a:ext uri="{FF2B5EF4-FFF2-40B4-BE49-F238E27FC236}">
                <a16:creationId xmlns:a16="http://schemas.microsoft.com/office/drawing/2014/main" id="{972EA1A2-1A5D-45D4-98EA-D15FA9727F4F}"/>
              </a:ext>
            </a:extLst>
          </p:cNvPr>
          <p:cNvSpPr/>
          <p:nvPr userDrawn="1"/>
        </p:nvSpPr>
        <p:spPr>
          <a:xfrm>
            <a:off x="9952531" y="0"/>
            <a:ext cx="1906094" cy="4423672"/>
          </a:xfrm>
          <a:custGeom>
            <a:avLst/>
            <a:gdLst>
              <a:gd name="connsiteX0" fmla="*/ 534494 w 1906094"/>
              <a:gd name="connsiteY0" fmla="*/ 0 h 4423672"/>
              <a:gd name="connsiteX1" fmla="*/ 601169 w 1906094"/>
              <a:gd name="connsiteY1" fmla="*/ 1095375 h 4423672"/>
              <a:gd name="connsiteX2" fmla="*/ 1094 w 1906094"/>
              <a:gd name="connsiteY2" fmla="*/ 2286000 h 4423672"/>
              <a:gd name="connsiteX3" fmla="*/ 772619 w 1906094"/>
              <a:gd name="connsiteY3" fmla="*/ 3314700 h 4423672"/>
              <a:gd name="connsiteX4" fmla="*/ 572594 w 1906094"/>
              <a:gd name="connsiteY4" fmla="*/ 4419600 h 4423672"/>
              <a:gd name="connsiteX5" fmla="*/ 1601294 w 1906094"/>
              <a:gd name="connsiteY5" fmla="*/ 3676650 h 4423672"/>
              <a:gd name="connsiteX6" fmla="*/ 1906094 w 1906094"/>
              <a:gd name="connsiteY6" fmla="*/ 3362325 h 4423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6094" h="4423672">
                <a:moveTo>
                  <a:pt x="534494" y="0"/>
                </a:moveTo>
                <a:cubicBezTo>
                  <a:pt x="612281" y="357187"/>
                  <a:pt x="690069" y="714375"/>
                  <a:pt x="601169" y="1095375"/>
                </a:cubicBezTo>
                <a:cubicBezTo>
                  <a:pt x="512269" y="1476375"/>
                  <a:pt x="-27481" y="1916112"/>
                  <a:pt x="1094" y="2286000"/>
                </a:cubicBezTo>
                <a:cubicBezTo>
                  <a:pt x="29669" y="2655888"/>
                  <a:pt x="677369" y="2959100"/>
                  <a:pt x="772619" y="3314700"/>
                </a:cubicBezTo>
                <a:cubicBezTo>
                  <a:pt x="867869" y="3670300"/>
                  <a:pt x="434482" y="4359275"/>
                  <a:pt x="572594" y="4419600"/>
                </a:cubicBezTo>
                <a:cubicBezTo>
                  <a:pt x="710706" y="4479925"/>
                  <a:pt x="1379044" y="3852863"/>
                  <a:pt x="1601294" y="3676650"/>
                </a:cubicBezTo>
                <a:cubicBezTo>
                  <a:pt x="1823544" y="3500438"/>
                  <a:pt x="1864819" y="3431381"/>
                  <a:pt x="1906094" y="3362325"/>
                </a:cubicBezTo>
              </a:path>
            </a:pathLst>
          </a:custGeom>
          <a:noFill/>
          <a:ln>
            <a:solidFill>
              <a:srgbClr val="3518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3213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919AF77-80B0-4DEF-A006-B1378DEA1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51805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4D6E6B-924A-48BA-A4E2-94A4691926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51805"/>
                </a:solidFill>
              </a:defRPr>
            </a:lvl1pPr>
            <a:lvl2pPr>
              <a:defRPr>
                <a:solidFill>
                  <a:srgbClr val="351805"/>
                </a:solidFill>
              </a:defRPr>
            </a:lvl2pPr>
            <a:lvl3pPr>
              <a:defRPr>
                <a:solidFill>
                  <a:srgbClr val="351805"/>
                </a:solidFill>
              </a:defRPr>
            </a:lvl3pPr>
            <a:lvl4pPr>
              <a:defRPr>
                <a:solidFill>
                  <a:srgbClr val="351805"/>
                </a:solidFill>
              </a:defRPr>
            </a:lvl4pPr>
            <a:lvl5pPr>
              <a:defRPr>
                <a:solidFill>
                  <a:srgbClr val="351805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6806E75-2423-45BD-BE7E-D5B94C499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51805"/>
                </a:solidFill>
              </a:defRPr>
            </a:lvl1pPr>
            <a:lvl2pPr>
              <a:defRPr>
                <a:solidFill>
                  <a:srgbClr val="351805"/>
                </a:solidFill>
              </a:defRPr>
            </a:lvl2pPr>
            <a:lvl3pPr>
              <a:defRPr>
                <a:solidFill>
                  <a:srgbClr val="351805"/>
                </a:solidFill>
              </a:defRPr>
            </a:lvl3pPr>
            <a:lvl4pPr>
              <a:defRPr>
                <a:solidFill>
                  <a:srgbClr val="351805"/>
                </a:solidFill>
              </a:defRPr>
            </a:lvl4pPr>
            <a:lvl5pPr>
              <a:defRPr>
                <a:solidFill>
                  <a:srgbClr val="351805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Frihåndsform: figur 9">
            <a:extLst>
              <a:ext uri="{FF2B5EF4-FFF2-40B4-BE49-F238E27FC236}">
                <a16:creationId xmlns:a16="http://schemas.microsoft.com/office/drawing/2014/main" id="{73DDE5F0-7AFC-44B4-BCC4-00B095B26437}"/>
              </a:ext>
            </a:extLst>
          </p:cNvPr>
          <p:cNvSpPr/>
          <p:nvPr userDrawn="1"/>
        </p:nvSpPr>
        <p:spPr>
          <a:xfrm>
            <a:off x="14513" y="-9525"/>
            <a:ext cx="3281137" cy="6848475"/>
          </a:xfrm>
          <a:custGeom>
            <a:avLst/>
            <a:gdLst>
              <a:gd name="connsiteX0" fmla="*/ 3281137 w 3281137"/>
              <a:gd name="connsiteY0" fmla="*/ 0 h 6848475"/>
              <a:gd name="connsiteX1" fmla="*/ 2890612 w 3281137"/>
              <a:gd name="connsiteY1" fmla="*/ 409575 h 6848475"/>
              <a:gd name="connsiteX2" fmla="*/ 1814287 w 3281137"/>
              <a:gd name="connsiteY2" fmla="*/ 466725 h 6848475"/>
              <a:gd name="connsiteX3" fmla="*/ 1395187 w 3281137"/>
              <a:gd name="connsiteY3" fmla="*/ 295275 h 6848475"/>
              <a:gd name="connsiteX4" fmla="*/ 1357087 w 3281137"/>
              <a:gd name="connsiteY4" fmla="*/ 171450 h 6848475"/>
              <a:gd name="connsiteX5" fmla="*/ 795112 w 3281137"/>
              <a:gd name="connsiteY5" fmla="*/ 219075 h 6848475"/>
              <a:gd name="connsiteX6" fmla="*/ 671287 w 3281137"/>
              <a:gd name="connsiteY6" fmla="*/ 638175 h 6848475"/>
              <a:gd name="connsiteX7" fmla="*/ 718912 w 3281137"/>
              <a:gd name="connsiteY7" fmla="*/ 1066800 h 6848475"/>
              <a:gd name="connsiteX8" fmla="*/ 404587 w 3281137"/>
              <a:gd name="connsiteY8" fmla="*/ 1285875 h 6848475"/>
              <a:gd name="connsiteX9" fmla="*/ 118837 w 3281137"/>
              <a:gd name="connsiteY9" fmla="*/ 1847850 h 6848475"/>
              <a:gd name="connsiteX10" fmla="*/ 185512 w 3281137"/>
              <a:gd name="connsiteY10" fmla="*/ 2695575 h 6848475"/>
              <a:gd name="connsiteX11" fmla="*/ 433162 w 3281137"/>
              <a:gd name="connsiteY11" fmla="*/ 3143250 h 6848475"/>
              <a:gd name="connsiteX12" fmla="*/ 547462 w 3281137"/>
              <a:gd name="connsiteY12" fmla="*/ 3638550 h 6848475"/>
              <a:gd name="connsiteX13" fmla="*/ 166462 w 3281137"/>
              <a:gd name="connsiteY13" fmla="*/ 4152900 h 6848475"/>
              <a:gd name="connsiteX14" fmla="*/ 4537 w 3281137"/>
              <a:gd name="connsiteY14" fmla="*/ 4648200 h 6848475"/>
              <a:gd name="connsiteX15" fmla="*/ 328387 w 3281137"/>
              <a:gd name="connsiteY15" fmla="*/ 5000625 h 6848475"/>
              <a:gd name="connsiteX16" fmla="*/ 709387 w 3281137"/>
              <a:gd name="connsiteY16" fmla="*/ 4953000 h 6848475"/>
              <a:gd name="connsiteX17" fmla="*/ 623662 w 3281137"/>
              <a:gd name="connsiteY17" fmla="*/ 4591050 h 6848475"/>
              <a:gd name="connsiteX18" fmla="*/ 290287 w 3281137"/>
              <a:gd name="connsiteY18" fmla="*/ 4505325 h 6848475"/>
              <a:gd name="connsiteX19" fmla="*/ 52162 w 3281137"/>
              <a:gd name="connsiteY19" fmla="*/ 5133975 h 6848475"/>
              <a:gd name="connsiteX20" fmla="*/ 776062 w 3281137"/>
              <a:gd name="connsiteY20" fmla="*/ 6848475 h 6848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281137" h="6848475">
                <a:moveTo>
                  <a:pt x="3281137" y="0"/>
                </a:moveTo>
                <a:cubicBezTo>
                  <a:pt x="3208112" y="165894"/>
                  <a:pt x="3135087" y="331788"/>
                  <a:pt x="2890612" y="409575"/>
                </a:cubicBezTo>
                <a:cubicBezTo>
                  <a:pt x="2646137" y="487362"/>
                  <a:pt x="2063524" y="485775"/>
                  <a:pt x="1814287" y="466725"/>
                </a:cubicBezTo>
                <a:cubicBezTo>
                  <a:pt x="1565050" y="447675"/>
                  <a:pt x="1471387" y="344487"/>
                  <a:pt x="1395187" y="295275"/>
                </a:cubicBezTo>
                <a:cubicBezTo>
                  <a:pt x="1318987" y="246063"/>
                  <a:pt x="1457099" y="184150"/>
                  <a:pt x="1357087" y="171450"/>
                </a:cubicBezTo>
                <a:cubicBezTo>
                  <a:pt x="1257075" y="158750"/>
                  <a:pt x="909412" y="141288"/>
                  <a:pt x="795112" y="219075"/>
                </a:cubicBezTo>
                <a:cubicBezTo>
                  <a:pt x="680812" y="296862"/>
                  <a:pt x="683987" y="496887"/>
                  <a:pt x="671287" y="638175"/>
                </a:cubicBezTo>
                <a:cubicBezTo>
                  <a:pt x="658587" y="779463"/>
                  <a:pt x="763362" y="958850"/>
                  <a:pt x="718912" y="1066800"/>
                </a:cubicBezTo>
                <a:cubicBezTo>
                  <a:pt x="674462" y="1174750"/>
                  <a:pt x="504599" y="1155700"/>
                  <a:pt x="404587" y="1285875"/>
                </a:cubicBezTo>
                <a:cubicBezTo>
                  <a:pt x="304574" y="1416050"/>
                  <a:pt x="155349" y="1612900"/>
                  <a:pt x="118837" y="1847850"/>
                </a:cubicBezTo>
                <a:cubicBezTo>
                  <a:pt x="82325" y="2082800"/>
                  <a:pt x="133125" y="2479675"/>
                  <a:pt x="185512" y="2695575"/>
                </a:cubicBezTo>
                <a:cubicBezTo>
                  <a:pt x="237899" y="2911475"/>
                  <a:pt x="372837" y="2986088"/>
                  <a:pt x="433162" y="3143250"/>
                </a:cubicBezTo>
                <a:cubicBezTo>
                  <a:pt x="493487" y="3300412"/>
                  <a:pt x="591912" y="3470275"/>
                  <a:pt x="547462" y="3638550"/>
                </a:cubicBezTo>
                <a:cubicBezTo>
                  <a:pt x="503012" y="3806825"/>
                  <a:pt x="256949" y="3984625"/>
                  <a:pt x="166462" y="4152900"/>
                </a:cubicBezTo>
                <a:cubicBezTo>
                  <a:pt x="75975" y="4321175"/>
                  <a:pt x="-22450" y="4506913"/>
                  <a:pt x="4537" y="4648200"/>
                </a:cubicBezTo>
                <a:cubicBezTo>
                  <a:pt x="31524" y="4789487"/>
                  <a:pt x="210912" y="4949825"/>
                  <a:pt x="328387" y="5000625"/>
                </a:cubicBezTo>
                <a:cubicBezTo>
                  <a:pt x="445862" y="5051425"/>
                  <a:pt x="660174" y="5021263"/>
                  <a:pt x="709387" y="4953000"/>
                </a:cubicBezTo>
                <a:cubicBezTo>
                  <a:pt x="758599" y="4884738"/>
                  <a:pt x="693512" y="4665663"/>
                  <a:pt x="623662" y="4591050"/>
                </a:cubicBezTo>
                <a:cubicBezTo>
                  <a:pt x="553812" y="4516438"/>
                  <a:pt x="385537" y="4414838"/>
                  <a:pt x="290287" y="4505325"/>
                </a:cubicBezTo>
                <a:cubicBezTo>
                  <a:pt x="195037" y="4595812"/>
                  <a:pt x="-28800" y="4743450"/>
                  <a:pt x="52162" y="5133975"/>
                </a:cubicBezTo>
                <a:cubicBezTo>
                  <a:pt x="133124" y="5524500"/>
                  <a:pt x="454593" y="6186487"/>
                  <a:pt x="776062" y="6848475"/>
                </a:cubicBezTo>
              </a:path>
            </a:pathLst>
          </a:custGeom>
          <a:noFill/>
          <a:ln>
            <a:solidFill>
              <a:srgbClr val="3518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266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CDCDE6-9B9A-47CF-9B51-FE0462683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51805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7B99847-FCFC-40EC-8E4C-B5E462628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35180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4166280-FB4B-483F-AE6E-C9A87CAF1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51805"/>
                </a:solidFill>
              </a:defRPr>
            </a:lvl1pPr>
            <a:lvl2pPr>
              <a:defRPr>
                <a:solidFill>
                  <a:srgbClr val="351805"/>
                </a:solidFill>
              </a:defRPr>
            </a:lvl2pPr>
            <a:lvl3pPr>
              <a:defRPr>
                <a:solidFill>
                  <a:srgbClr val="351805"/>
                </a:solidFill>
              </a:defRPr>
            </a:lvl3pPr>
            <a:lvl4pPr>
              <a:defRPr>
                <a:solidFill>
                  <a:srgbClr val="351805"/>
                </a:solidFill>
              </a:defRPr>
            </a:lvl4pPr>
            <a:lvl5pPr>
              <a:defRPr>
                <a:solidFill>
                  <a:srgbClr val="351805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D2F313F-CE6C-496B-88D6-10C40E745B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35180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1A4C5A8-036D-42B8-90A2-15CDD448C0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51805"/>
                </a:solidFill>
              </a:defRPr>
            </a:lvl1pPr>
            <a:lvl2pPr>
              <a:defRPr>
                <a:solidFill>
                  <a:srgbClr val="351805"/>
                </a:solidFill>
              </a:defRPr>
            </a:lvl2pPr>
            <a:lvl3pPr>
              <a:defRPr>
                <a:solidFill>
                  <a:srgbClr val="351805"/>
                </a:solidFill>
              </a:defRPr>
            </a:lvl3pPr>
            <a:lvl4pPr>
              <a:defRPr>
                <a:solidFill>
                  <a:srgbClr val="351805"/>
                </a:solidFill>
              </a:defRPr>
            </a:lvl4pPr>
            <a:lvl5pPr>
              <a:defRPr>
                <a:solidFill>
                  <a:srgbClr val="351805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Frihåndsform: figur 15">
            <a:extLst>
              <a:ext uri="{FF2B5EF4-FFF2-40B4-BE49-F238E27FC236}">
                <a16:creationId xmlns:a16="http://schemas.microsoft.com/office/drawing/2014/main" id="{F345870F-7947-46FA-95DF-67DE59C9DB66}"/>
              </a:ext>
            </a:extLst>
          </p:cNvPr>
          <p:cNvSpPr/>
          <p:nvPr userDrawn="1"/>
        </p:nvSpPr>
        <p:spPr>
          <a:xfrm>
            <a:off x="9525" y="4981575"/>
            <a:ext cx="1381125" cy="1885950"/>
          </a:xfrm>
          <a:custGeom>
            <a:avLst/>
            <a:gdLst>
              <a:gd name="connsiteX0" fmla="*/ 0 w 1381125"/>
              <a:gd name="connsiteY0" fmla="*/ 0 h 1885950"/>
              <a:gd name="connsiteX1" fmla="*/ 209550 w 1381125"/>
              <a:gd name="connsiteY1" fmla="*/ 76200 h 1885950"/>
              <a:gd name="connsiteX2" fmla="*/ 361950 w 1381125"/>
              <a:gd name="connsiteY2" fmla="*/ 333375 h 1885950"/>
              <a:gd name="connsiteX3" fmla="*/ 238125 w 1381125"/>
              <a:gd name="connsiteY3" fmla="*/ 742950 h 1885950"/>
              <a:gd name="connsiteX4" fmla="*/ 276225 w 1381125"/>
              <a:gd name="connsiteY4" fmla="*/ 1228725 h 1885950"/>
              <a:gd name="connsiteX5" fmla="*/ 619125 w 1381125"/>
              <a:gd name="connsiteY5" fmla="*/ 1533525 h 1885950"/>
              <a:gd name="connsiteX6" fmla="*/ 1381125 w 1381125"/>
              <a:gd name="connsiteY6" fmla="*/ 1885950 h 188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1125" h="1885950">
                <a:moveTo>
                  <a:pt x="0" y="0"/>
                </a:moveTo>
                <a:cubicBezTo>
                  <a:pt x="74612" y="10318"/>
                  <a:pt x="149225" y="20637"/>
                  <a:pt x="209550" y="76200"/>
                </a:cubicBezTo>
                <a:cubicBezTo>
                  <a:pt x="269875" y="131763"/>
                  <a:pt x="357187" y="222250"/>
                  <a:pt x="361950" y="333375"/>
                </a:cubicBezTo>
                <a:cubicBezTo>
                  <a:pt x="366713" y="444500"/>
                  <a:pt x="252413" y="593725"/>
                  <a:pt x="238125" y="742950"/>
                </a:cubicBezTo>
                <a:cubicBezTo>
                  <a:pt x="223838" y="892175"/>
                  <a:pt x="212725" y="1096963"/>
                  <a:pt x="276225" y="1228725"/>
                </a:cubicBezTo>
                <a:cubicBezTo>
                  <a:pt x="339725" y="1360487"/>
                  <a:pt x="434975" y="1423988"/>
                  <a:pt x="619125" y="1533525"/>
                </a:cubicBezTo>
                <a:cubicBezTo>
                  <a:pt x="803275" y="1643063"/>
                  <a:pt x="1092200" y="1764506"/>
                  <a:pt x="1381125" y="1885950"/>
                </a:cubicBezTo>
              </a:path>
            </a:pathLst>
          </a:custGeom>
          <a:noFill/>
          <a:ln>
            <a:solidFill>
              <a:srgbClr val="3518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Frihåndsform: figur 16">
            <a:extLst>
              <a:ext uri="{FF2B5EF4-FFF2-40B4-BE49-F238E27FC236}">
                <a16:creationId xmlns:a16="http://schemas.microsoft.com/office/drawing/2014/main" id="{0FB74AAB-93E1-4883-B6B9-AEC4E7DA2955}"/>
              </a:ext>
            </a:extLst>
          </p:cNvPr>
          <p:cNvSpPr/>
          <p:nvPr userDrawn="1"/>
        </p:nvSpPr>
        <p:spPr>
          <a:xfrm>
            <a:off x="10629900" y="0"/>
            <a:ext cx="1496957" cy="6858000"/>
          </a:xfrm>
          <a:custGeom>
            <a:avLst/>
            <a:gdLst>
              <a:gd name="connsiteX0" fmla="*/ 1209675 w 1496957"/>
              <a:gd name="connsiteY0" fmla="*/ 0 h 6896100"/>
              <a:gd name="connsiteX1" fmla="*/ 1381125 w 1496957"/>
              <a:gd name="connsiteY1" fmla="*/ 142875 h 6896100"/>
              <a:gd name="connsiteX2" fmla="*/ 1485900 w 1496957"/>
              <a:gd name="connsiteY2" fmla="*/ 447675 h 6896100"/>
              <a:gd name="connsiteX3" fmla="*/ 1371600 w 1496957"/>
              <a:gd name="connsiteY3" fmla="*/ 904875 h 6896100"/>
              <a:gd name="connsiteX4" fmla="*/ 1171575 w 1496957"/>
              <a:gd name="connsiteY4" fmla="*/ 1352550 h 6896100"/>
              <a:gd name="connsiteX5" fmla="*/ 857250 w 1496957"/>
              <a:gd name="connsiteY5" fmla="*/ 1514475 h 6896100"/>
              <a:gd name="connsiteX6" fmla="*/ 1047750 w 1496957"/>
              <a:gd name="connsiteY6" fmla="*/ 1924050 h 6896100"/>
              <a:gd name="connsiteX7" fmla="*/ 1400175 w 1496957"/>
              <a:gd name="connsiteY7" fmla="*/ 2095500 h 6896100"/>
              <a:gd name="connsiteX8" fmla="*/ 1438275 w 1496957"/>
              <a:gd name="connsiteY8" fmla="*/ 3028950 h 6896100"/>
              <a:gd name="connsiteX9" fmla="*/ 1485900 w 1496957"/>
              <a:gd name="connsiteY9" fmla="*/ 3895725 h 6896100"/>
              <a:gd name="connsiteX10" fmla="*/ 1209675 w 1496957"/>
              <a:gd name="connsiteY10" fmla="*/ 4048125 h 6896100"/>
              <a:gd name="connsiteX11" fmla="*/ 1162050 w 1496957"/>
              <a:gd name="connsiteY11" fmla="*/ 3867150 h 6896100"/>
              <a:gd name="connsiteX12" fmla="*/ 1238250 w 1496957"/>
              <a:gd name="connsiteY12" fmla="*/ 3771900 h 6896100"/>
              <a:gd name="connsiteX13" fmla="*/ 1362075 w 1496957"/>
              <a:gd name="connsiteY13" fmla="*/ 3790950 h 6896100"/>
              <a:gd name="connsiteX14" fmla="*/ 400050 w 1496957"/>
              <a:gd name="connsiteY14" fmla="*/ 5981700 h 6896100"/>
              <a:gd name="connsiteX15" fmla="*/ 0 w 1496957"/>
              <a:gd name="connsiteY15" fmla="*/ 6858000 h 6896100"/>
              <a:gd name="connsiteX16" fmla="*/ 0 w 1496957"/>
              <a:gd name="connsiteY16" fmla="*/ 6858000 h 6896100"/>
              <a:gd name="connsiteX17" fmla="*/ 28575 w 1496957"/>
              <a:gd name="connsiteY17" fmla="*/ 6896100 h 689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496957" h="6896100">
                <a:moveTo>
                  <a:pt x="1209675" y="0"/>
                </a:moveTo>
                <a:cubicBezTo>
                  <a:pt x="1272381" y="34131"/>
                  <a:pt x="1335088" y="68263"/>
                  <a:pt x="1381125" y="142875"/>
                </a:cubicBezTo>
                <a:cubicBezTo>
                  <a:pt x="1427162" y="217487"/>
                  <a:pt x="1487487" y="320675"/>
                  <a:pt x="1485900" y="447675"/>
                </a:cubicBezTo>
                <a:cubicBezTo>
                  <a:pt x="1484313" y="574675"/>
                  <a:pt x="1423987" y="754063"/>
                  <a:pt x="1371600" y="904875"/>
                </a:cubicBezTo>
                <a:cubicBezTo>
                  <a:pt x="1319213" y="1055687"/>
                  <a:pt x="1257300" y="1250950"/>
                  <a:pt x="1171575" y="1352550"/>
                </a:cubicBezTo>
                <a:cubicBezTo>
                  <a:pt x="1085850" y="1454150"/>
                  <a:pt x="877887" y="1419225"/>
                  <a:pt x="857250" y="1514475"/>
                </a:cubicBezTo>
                <a:cubicBezTo>
                  <a:pt x="836612" y="1609725"/>
                  <a:pt x="957262" y="1827213"/>
                  <a:pt x="1047750" y="1924050"/>
                </a:cubicBezTo>
                <a:cubicBezTo>
                  <a:pt x="1138237" y="2020888"/>
                  <a:pt x="1335088" y="1911350"/>
                  <a:pt x="1400175" y="2095500"/>
                </a:cubicBezTo>
                <a:cubicBezTo>
                  <a:pt x="1465263" y="2279650"/>
                  <a:pt x="1423988" y="2728913"/>
                  <a:pt x="1438275" y="3028950"/>
                </a:cubicBezTo>
                <a:cubicBezTo>
                  <a:pt x="1452562" y="3328987"/>
                  <a:pt x="1524000" y="3725863"/>
                  <a:pt x="1485900" y="3895725"/>
                </a:cubicBezTo>
                <a:cubicBezTo>
                  <a:pt x="1447800" y="4065588"/>
                  <a:pt x="1263650" y="4052888"/>
                  <a:pt x="1209675" y="4048125"/>
                </a:cubicBezTo>
                <a:cubicBezTo>
                  <a:pt x="1155700" y="4043362"/>
                  <a:pt x="1157287" y="3913188"/>
                  <a:pt x="1162050" y="3867150"/>
                </a:cubicBezTo>
                <a:cubicBezTo>
                  <a:pt x="1166812" y="3821113"/>
                  <a:pt x="1204912" y="3784600"/>
                  <a:pt x="1238250" y="3771900"/>
                </a:cubicBezTo>
                <a:cubicBezTo>
                  <a:pt x="1271588" y="3759200"/>
                  <a:pt x="1501775" y="3422650"/>
                  <a:pt x="1362075" y="3790950"/>
                </a:cubicBezTo>
                <a:cubicBezTo>
                  <a:pt x="1222375" y="4159250"/>
                  <a:pt x="627062" y="5470525"/>
                  <a:pt x="400050" y="5981700"/>
                </a:cubicBezTo>
                <a:cubicBezTo>
                  <a:pt x="173038" y="6492875"/>
                  <a:pt x="0" y="6858000"/>
                  <a:pt x="0" y="6858000"/>
                </a:cubicBezTo>
                <a:lnTo>
                  <a:pt x="0" y="6858000"/>
                </a:lnTo>
                <a:lnTo>
                  <a:pt x="28575" y="6896100"/>
                </a:lnTo>
              </a:path>
            </a:pathLst>
          </a:custGeom>
          <a:noFill/>
          <a:ln>
            <a:solidFill>
              <a:srgbClr val="3518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13709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9DEF89-863D-442F-A503-BD2CAE62F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51805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284106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03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Fremside - b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MGK_powerpoint_dans.jpg">
            <a:extLst>
              <a:ext uri="{FF2B5EF4-FFF2-40B4-BE49-F238E27FC236}">
                <a16:creationId xmlns:a16="http://schemas.microsoft.com/office/drawing/2014/main" id="{C7D7B8CA-09C8-457A-BEB4-615065ECD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81752" y="3929067"/>
            <a:ext cx="5429288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81752" y="4572008"/>
            <a:ext cx="5429288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B1C78F83-0C35-4E45-A38B-B4045BF39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3500" y="635635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99AA0D8-C4F9-453F-8FBC-4573F4211BD1}" type="datetimeFigureOut">
              <a:rPr lang="nb-NO"/>
              <a:pPr>
                <a:defRPr/>
              </a:pPr>
              <a:t>10.03.2022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862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Fremside - el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MGK_powerpoint_dans.jpg">
            <a:extLst>
              <a:ext uri="{FF2B5EF4-FFF2-40B4-BE49-F238E27FC236}">
                <a16:creationId xmlns:a16="http://schemas.microsoft.com/office/drawing/2014/main" id="{230E56C9-A11C-4722-BE01-12420FD45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81752" y="3929067"/>
            <a:ext cx="5429288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81752" y="4572008"/>
            <a:ext cx="5429288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1DCC4951-F231-4E97-A802-9E2D8B8A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3500" y="635635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D22170B-3566-4CD0-BF81-C1632E238BF0}" type="datetimeFigureOut">
              <a:rPr lang="nb-NO"/>
              <a:pPr>
                <a:defRPr/>
              </a:pPr>
              <a:t>10.03.2022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539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Fremside - fi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MGK_powerpoint_dans.jpg">
            <a:extLst>
              <a:ext uri="{FF2B5EF4-FFF2-40B4-BE49-F238E27FC236}">
                <a16:creationId xmlns:a16="http://schemas.microsoft.com/office/drawing/2014/main" id="{0752C7EC-8C0A-4952-94C1-2882A3C84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81752" y="3929067"/>
            <a:ext cx="5429288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81752" y="4572008"/>
            <a:ext cx="5429288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02B1ED2D-9A27-42A8-ADED-10C310AA8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3500" y="635635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79F6A33-7F3A-489B-A1C2-3A15D2DC788C}" type="datetimeFigureOut">
              <a:rPr lang="nb-NO"/>
              <a:pPr>
                <a:defRPr/>
              </a:pPr>
              <a:t>10.03.2022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0606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Fremside - gi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MGK_powerpoint_dans.jpg">
            <a:extLst>
              <a:ext uri="{FF2B5EF4-FFF2-40B4-BE49-F238E27FC236}">
                <a16:creationId xmlns:a16="http://schemas.microsoft.com/office/drawing/2014/main" id="{A3ED078A-6CB5-46EF-900D-CBA4DEAC0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81752" y="3929067"/>
            <a:ext cx="5429288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81752" y="4572008"/>
            <a:ext cx="5429288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3C69FD68-6623-4995-B2E6-6E91FBAB51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3500" y="635635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E322C59-91DE-460D-94F2-FBA36229ED1B}" type="datetimeFigureOut">
              <a:rPr lang="nb-NO"/>
              <a:pPr>
                <a:defRPr/>
              </a:pPr>
              <a:t>10.03.2022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021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Fremside - trak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MGK_powerpoint_dans.jpg">
            <a:extLst>
              <a:ext uri="{FF2B5EF4-FFF2-40B4-BE49-F238E27FC236}">
                <a16:creationId xmlns:a16="http://schemas.microsoft.com/office/drawing/2014/main" id="{0BD91ECE-69D6-49C5-BDB6-1407A5AB96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381752" y="3929067"/>
            <a:ext cx="5429288" cy="584195"/>
          </a:xfrm>
        </p:spPr>
        <p:txBody>
          <a:bodyPr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381752" y="4572008"/>
            <a:ext cx="5429288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D751D0A0-21A4-45BE-82C8-0EBD7B60E6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53500" y="635635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2625BE19-0090-41C0-BC5F-5ECC3B7063AF}" type="datetimeFigureOut">
              <a:rPr lang="nb-NO"/>
              <a:pPr>
                <a:defRPr/>
              </a:pPr>
              <a:t>10.03.2022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215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B5CE3022-1504-4239-9713-01EE0B19CFCC}"/>
              </a:ext>
            </a:extLst>
          </p:cNvPr>
          <p:cNvSpPr txBox="1">
            <a:spLocks/>
          </p:cNvSpPr>
          <p:nvPr/>
        </p:nvSpPr>
        <p:spPr>
          <a:xfrm>
            <a:off x="1333500" y="4362450"/>
            <a:ext cx="9620251" cy="5842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nb-NO" sz="2800">
                <a:ea typeface="+mj-ea"/>
                <a:cs typeface="+mj-cs"/>
              </a:rPr>
              <a:t>Klikk for å redigere tittelstil</a:t>
            </a:r>
          </a:p>
        </p:txBody>
      </p:sp>
      <p:sp>
        <p:nvSpPr>
          <p:cNvPr id="7" name="Undertittel 2"/>
          <p:cNvSpPr>
            <a:spLocks noGrp="1"/>
          </p:cNvSpPr>
          <p:nvPr>
            <p:ph type="subTitle" idx="1"/>
          </p:nvPr>
        </p:nvSpPr>
        <p:spPr>
          <a:xfrm>
            <a:off x="1333467" y="5005414"/>
            <a:ext cx="9525067" cy="1066792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97926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6" descr="MGK_powerpoint_skriveside.jpg">
            <a:extLst>
              <a:ext uri="{FF2B5EF4-FFF2-40B4-BE49-F238E27FC236}">
                <a16:creationId xmlns:a16="http://schemas.microsoft.com/office/drawing/2014/main" id="{6D1B0844-54B3-471D-BA5F-2BBFD401D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33467" y="857232"/>
            <a:ext cx="10248933" cy="703282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33467" y="1600201"/>
            <a:ext cx="10248933" cy="4043378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3">
            <a:extLst>
              <a:ext uri="{FF2B5EF4-FFF2-40B4-BE49-F238E27FC236}">
                <a16:creationId xmlns:a16="http://schemas.microsoft.com/office/drawing/2014/main" id="{F6B765DF-A0AA-40F1-B756-60C5ED27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63000" y="635635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C55E822-3B2E-4F29-B7A0-D87874140B1E}" type="datetimeFigureOut">
              <a:rPr lang="nb-NO"/>
              <a:pPr>
                <a:defRPr/>
              </a:pPr>
              <a:t>10.03.2022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5852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6" descr="MGK_powerpoint_skriveside.jpg">
            <a:extLst>
              <a:ext uri="{FF2B5EF4-FFF2-40B4-BE49-F238E27FC236}">
                <a16:creationId xmlns:a16="http://schemas.microsoft.com/office/drawing/2014/main" id="{A01DF862-9DDF-40DE-A8E4-0FFF6A891F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33467" y="928670"/>
            <a:ext cx="10248933" cy="631844"/>
          </a:xfrm>
        </p:spPr>
        <p:txBody>
          <a:bodyPr>
            <a:noAutofit/>
          </a:bodyPr>
          <a:lstStyle>
            <a:lvl1pPr algn="l">
              <a:defRPr sz="4000">
                <a:solidFill>
                  <a:srgbClr val="325D27"/>
                </a:solidFill>
                <a:latin typeface="Helvetica" pitchFamily="34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333467" y="1600201"/>
            <a:ext cx="4762533" cy="4043378"/>
          </a:xfrm>
        </p:spPr>
        <p:txBody>
          <a:bodyPr/>
          <a:lstStyle>
            <a:lvl1pPr>
              <a:defRPr sz="2800">
                <a:latin typeface="Helvetica" pitchFamily="34" charset="0"/>
              </a:defRPr>
            </a:lvl1pPr>
            <a:lvl2pPr>
              <a:defRPr sz="2400">
                <a:latin typeface="Helvetica" pitchFamily="34" charset="0"/>
              </a:defRPr>
            </a:lvl2pPr>
            <a:lvl3pPr>
              <a:defRPr sz="2000">
                <a:latin typeface="Helvetica" pitchFamily="34" charset="0"/>
              </a:defRPr>
            </a:lvl3pPr>
            <a:lvl4pPr>
              <a:defRPr sz="1800">
                <a:latin typeface="Helvetica" pitchFamily="34" charset="0"/>
              </a:defRPr>
            </a:lvl4pPr>
            <a:lvl5pPr>
              <a:defRPr sz="1800">
                <a:latin typeface="Helvetica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1"/>
          </p:nvPr>
        </p:nvSpPr>
        <p:spPr>
          <a:xfrm>
            <a:off x="6477001" y="1571625"/>
            <a:ext cx="5143500" cy="4071938"/>
          </a:xfrm>
          <a:ln>
            <a:solidFill>
              <a:srgbClr val="325D27"/>
            </a:solidFill>
          </a:ln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</a:p>
        </p:txBody>
      </p:sp>
      <p:sp>
        <p:nvSpPr>
          <p:cNvPr id="6" name="Plassholder for dato 3">
            <a:extLst>
              <a:ext uri="{FF2B5EF4-FFF2-40B4-BE49-F238E27FC236}">
                <a16:creationId xmlns:a16="http://schemas.microsoft.com/office/drawing/2014/main" id="{8D669F8B-52EE-4C21-A2AC-43672598CD5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8763000" y="6356351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FF53DC8-5082-484B-838D-075746A78DAE}" type="datetimeFigureOut">
              <a:rPr lang="nb-NO"/>
              <a:pPr>
                <a:defRPr/>
              </a:pPr>
              <a:t>10.03.2022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1580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0.jpg"/><Relationship Id="rId4" Type="http://schemas.openxmlformats.org/officeDocument/2006/relationships/slideLayout" Target="../slideLayouts/slideLayout1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>
            <a:extLst>
              <a:ext uri="{FF2B5EF4-FFF2-40B4-BE49-F238E27FC236}">
                <a16:creationId xmlns:a16="http://schemas.microsoft.com/office/drawing/2014/main" id="{DF1DA041-DB02-48AB-A2E3-CFE08CCD01C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7" name="Plassholder for tekst 2">
            <a:extLst>
              <a:ext uri="{FF2B5EF4-FFF2-40B4-BE49-F238E27FC236}">
                <a16:creationId xmlns:a16="http://schemas.microsoft.com/office/drawing/2014/main" id="{6715C6ED-1E50-491D-BD16-0AD656E370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B33C55-C1D1-4D79-B81E-064EECFEC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2ECF60-43DF-41F1-B364-93425419F38D}" type="datetimeFigureOut">
              <a:rPr lang="nb-NO"/>
              <a:pPr>
                <a:defRPr/>
              </a:pPr>
              <a:t>10.03.2022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261A121-8812-4A55-9D50-88044D187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7CCA4F4-0FD6-4F2E-BEA4-B6A53E76E8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A5F3BEC-D2E6-42B5-ADB4-36BA411886B6}" type="slidenum">
              <a:rPr lang="nb-NO" altLang="nb-NO"/>
              <a:pPr/>
              <a:t>‹#›</a:t>
            </a:fld>
            <a:endParaRPr lang="nb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38" r:id="rId1"/>
    <p:sldLayoutId id="2147485639" r:id="rId2"/>
    <p:sldLayoutId id="2147485640" r:id="rId3"/>
    <p:sldLayoutId id="2147485641" r:id="rId4"/>
    <p:sldLayoutId id="2147485642" r:id="rId5"/>
    <p:sldLayoutId id="2147485643" r:id="rId6"/>
    <p:sldLayoutId id="2147485644" r:id="rId7"/>
    <p:sldLayoutId id="2147485645" r:id="rId8"/>
    <p:sldLayoutId id="2147485646" r:id="rId9"/>
    <p:sldLayoutId id="2147485647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0">
              <a:srgbClr val="C7D3A4"/>
            </a:gs>
            <a:gs pos="0">
              <a:schemeClr val="accent1">
                <a:lumMod val="5000"/>
                <a:lumOff val="95000"/>
              </a:schemeClr>
            </a:gs>
            <a:gs pos="69000">
              <a:srgbClr val="97AE4C"/>
            </a:gs>
            <a:gs pos="100000">
              <a:srgbClr val="52622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A5CFBA3-5B35-4D74-9DA8-B64C31DB4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F882547-41CC-449F-BED6-2171F06E4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01D1CF43-E075-4701-BF88-E17331543B5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766" y="230188"/>
            <a:ext cx="1139100" cy="65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20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49" r:id="rId1"/>
    <p:sldLayoutId id="2147485650" r:id="rId2"/>
    <p:sldLayoutId id="2147485651" r:id="rId3"/>
    <p:sldLayoutId id="2147485652" r:id="rId4"/>
    <p:sldLayoutId id="2147485653" r:id="rId5"/>
    <p:sldLayoutId id="2147485654" r:id="rId6"/>
    <p:sldLayoutId id="2147485655" r:id="rId7"/>
    <p:sldLayoutId id="214748565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5180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51805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5180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5180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51805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51805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tel 1">
            <a:extLst>
              <a:ext uri="{FF2B5EF4-FFF2-40B4-BE49-F238E27FC236}">
                <a16:creationId xmlns:a16="http://schemas.microsoft.com/office/drawing/2014/main" id="{5F2F11E4-9075-4395-9C1E-A547430CF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4548" y="3848169"/>
            <a:ext cx="4214813" cy="7921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nb-NO" altLang="nb-NO" dirty="0">
                <a:latin typeface="Helvetica"/>
                <a:cs typeface="Helvetica"/>
              </a:rPr>
              <a:t>Oppvekststrategien </a:t>
            </a:r>
            <a:br>
              <a:rPr lang="nb-NO" altLang="nb-NO" dirty="0">
                <a:latin typeface="Helvetica"/>
                <a:cs typeface="Helvetica"/>
              </a:rPr>
            </a:br>
            <a:r>
              <a:rPr lang="nb-NO" altLang="nb-NO" dirty="0">
                <a:latin typeface="Helvetica"/>
                <a:cs typeface="Helvetica"/>
              </a:rPr>
              <a:t>Kommunestyret 10.03.2022</a:t>
            </a:r>
            <a:endParaRPr lang="nb-NO" altLang="nb-NO" dirty="0">
              <a:cs typeface="Helvetic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30EAE7E-6149-4752-991D-C1C108521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134" y="779782"/>
            <a:ext cx="4529451" cy="4043378"/>
          </a:xfrm>
        </p:spPr>
        <p:txBody>
          <a:bodyPr/>
          <a:lstStyle/>
          <a:p>
            <a:r>
              <a:rPr lang="nb-NO" dirty="0"/>
              <a:t>Politisk behandling </a:t>
            </a:r>
            <a:r>
              <a:rPr lang="nb-NO"/>
              <a:t>høsten 2022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Handlingsplaner og temaplaner iverksettes eller utarbeides med konkrete tiltak, oppgaver og ansvar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91A7E31-9A9B-4BF0-9FC5-B7110B487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703" y="670986"/>
            <a:ext cx="6589814" cy="4627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35941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178D9D-A1AD-41C1-AAAF-68227D239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007" y="147113"/>
            <a:ext cx="10248933" cy="703282"/>
          </a:xfrm>
        </p:spPr>
        <p:txBody>
          <a:bodyPr/>
          <a:lstStyle/>
          <a:p>
            <a:r>
              <a:rPr lang="nb-NO" dirty="0"/>
              <a:t>Bakgrunn	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A53C78D5-9CE1-474C-B6E5-4C254AC9834F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 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E631D208-311E-4C22-A297-F393B76BD1BC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nb-NO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2DF08B21-CDF3-477B-8692-64ABBE8D45AC}"/>
              </a:ext>
            </a:extLst>
          </p:cNvPr>
          <p:cNvSpPr txBox="1"/>
          <p:nvPr/>
        </p:nvSpPr>
        <p:spPr>
          <a:xfrm>
            <a:off x="919182" y="926138"/>
            <a:ext cx="1053675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nb-NO" sz="2000" b="0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Utviklingsprogrammet ABSOLUTT skal bidra til at folkevalgte, administrasjon og ulike aktører i kommuneorganisasjonen sammen utvikler kompetanse om handlingsrom, roller og </a:t>
            </a:r>
            <a:r>
              <a:rPr lang="nb-NO" sz="2000" b="0" i="0" u="none" strike="noStrike" dirty="0" err="1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anvsar</a:t>
            </a:r>
            <a:r>
              <a:rPr lang="nb-NO" sz="2000" b="0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 for barn og unges utdanning og oppvekst</a:t>
            </a:r>
          </a:p>
          <a:p>
            <a:pPr algn="l" rtl="0" fontAlgn="base"/>
            <a:endParaRPr lang="nb-NO" sz="20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l" rtl="0" fontAlgn="base"/>
            <a:r>
              <a:rPr lang="nb-NO" sz="2000" b="0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Ansvar for </a:t>
            </a:r>
            <a:r>
              <a:rPr lang="nb-NO" sz="2000" b="1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B</a:t>
            </a:r>
            <a:r>
              <a:rPr lang="nb-NO" sz="2000" b="0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arnehage, </a:t>
            </a:r>
            <a:r>
              <a:rPr lang="nb-NO" sz="2000" b="1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S</a:t>
            </a:r>
            <a:r>
              <a:rPr lang="nb-NO" sz="2000" b="0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kole og </a:t>
            </a:r>
            <a:r>
              <a:rPr lang="nb-NO" sz="2000" b="1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O</a:t>
            </a:r>
            <a:r>
              <a:rPr lang="nb-NO" sz="2000" b="0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ppvekst: </a:t>
            </a:r>
            <a:r>
              <a:rPr lang="nb-NO" sz="2000" b="1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L</a:t>
            </a:r>
            <a:r>
              <a:rPr lang="nb-NO" sz="2000" b="0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æring – </a:t>
            </a:r>
            <a:r>
              <a:rPr lang="nb-NO" sz="2000" b="1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U</a:t>
            </a:r>
            <a:r>
              <a:rPr lang="nb-NO" sz="2000" b="0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tvikling –</a:t>
            </a:r>
            <a:r>
              <a:rPr lang="nb-NO" sz="2000" b="1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T</a:t>
            </a:r>
            <a:r>
              <a:rPr lang="nb-NO" sz="2000" b="0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rivsel og </a:t>
            </a:r>
            <a:r>
              <a:rPr lang="nb-NO" sz="2000" b="1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T</a:t>
            </a:r>
            <a:r>
              <a:rPr lang="nb-NO" sz="2000" b="0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ilhørighet</a:t>
            </a:r>
          </a:p>
          <a:p>
            <a:pPr algn="l" rtl="0" fontAlgn="base"/>
            <a:endParaRPr lang="nb-NO" sz="20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algn="l" rtl="0" fontAlgn="base"/>
            <a:r>
              <a:rPr lang="nb-NO" sz="2000" b="0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Absolutt i MGK: Oppvekstplan og barn/unges medvirkning</a:t>
            </a:r>
          </a:p>
          <a:p>
            <a:pPr algn="l" rtl="0" fontAlgn="base"/>
            <a:endParaRPr lang="nb-NO" sz="20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nb-NO" sz="2000" b="0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Oppvekstplanen skal være en overordnet strategiplan for hele oppvekstsektorene, den skal gi føringer og vise oss retning for arbeidet.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​</a:t>
            </a:r>
            <a:endParaRPr lang="nb-NO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nb-NO" sz="2000" b="0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Planen skal dekke 0-25 år og det skal fokuseres på bredde og helhet i planen.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​</a:t>
            </a:r>
            <a:endParaRPr lang="nb-NO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nb-NO" sz="2000" b="0" i="0" u="none" strike="noStrike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Planen skal være et verktøy for politisk og administrativ ledelse, og for alle ansatte i kommunen i det videre arbeidet for å gi barn og unge en enda bedre oppvekst. </a:t>
            </a:r>
            <a:r>
              <a:rPr lang="nb-NO" sz="20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​</a:t>
            </a:r>
            <a:endParaRPr lang="nb-NO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35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10CCEA9-6256-44B9-914B-958CF2250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04" y="534506"/>
            <a:ext cx="4260715" cy="476106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86205F1A-841D-4C37-B1A3-539CEBD4F2BC}"/>
              </a:ext>
            </a:extLst>
          </p:cNvPr>
          <p:cNvSpPr txBox="1"/>
          <p:nvPr/>
        </p:nvSpPr>
        <p:spPr>
          <a:xfrm>
            <a:off x="6011694" y="661481"/>
            <a:ext cx="44941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latin typeface="Garamond" panose="02020404030301010803" pitchFamily="18" charset="0"/>
              </a:rPr>
              <a:t>Barnet og familien skal stå i sentrum </a:t>
            </a:r>
          </a:p>
          <a:p>
            <a:endParaRPr lang="nb-NO" sz="2400" dirty="0">
              <a:latin typeface="Garamond" panose="02020404030301010803" pitchFamily="18" charset="0"/>
            </a:endParaRPr>
          </a:p>
          <a:p>
            <a:r>
              <a:rPr lang="nb-NO" sz="2400" dirty="0">
                <a:latin typeface="Garamond" panose="02020404030301010803" pitchFamily="18" charset="0"/>
              </a:rPr>
              <a:t>Enhetene rundt skal samhandle til beste for barnet og familien og bygge det gode laget rund barnet.</a:t>
            </a:r>
          </a:p>
          <a:p>
            <a:endParaRPr lang="nb-NO" sz="2400" dirty="0">
              <a:latin typeface="Garamond" panose="02020404030301010803" pitchFamily="18" charset="0"/>
            </a:endParaRPr>
          </a:p>
          <a:p>
            <a:r>
              <a:rPr lang="nb-NO" sz="2400" dirty="0">
                <a:latin typeface="Garamond" panose="02020404030301010803" pitchFamily="18" charset="0"/>
              </a:rPr>
              <a:t>Kultur, fritid, frivilligheten og samfunnet for øvrig vil i tillegg være viktig aktører for å gi alle barn og unge i Midtre Gauldal en god oppvekst. </a:t>
            </a:r>
          </a:p>
        </p:txBody>
      </p:sp>
    </p:spTree>
    <p:extLst>
      <p:ext uri="{BB962C8B-B14F-4D97-AF65-F5344CB8AC3E}">
        <p14:creationId xmlns:p14="http://schemas.microsoft.com/office/powerpoint/2010/main" val="1382118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>
            <a:extLst>
              <a:ext uri="{FF2B5EF4-FFF2-40B4-BE49-F238E27FC236}">
                <a16:creationId xmlns:a16="http://schemas.microsoft.com/office/drawing/2014/main" id="{C63E0EC4-5162-47E4-8407-DFFC6B10D6D3}"/>
              </a:ext>
            </a:extLst>
          </p:cNvPr>
          <p:cNvSpPr txBox="1">
            <a:spLocks/>
          </p:cNvSpPr>
          <p:nvPr/>
        </p:nvSpPr>
        <p:spPr>
          <a:xfrm>
            <a:off x="6150219" y="1252185"/>
            <a:ext cx="1828225" cy="5474571"/>
          </a:xfrm>
          <a:prstGeom prst="rect">
            <a:avLst/>
          </a:prstGeom>
          <a:solidFill>
            <a:srgbClr val="FFF2CC"/>
          </a:solidFill>
          <a:ln w="19050">
            <a:solidFill>
              <a:srgbClr val="351805"/>
            </a:solidFill>
          </a:ln>
        </p:spPr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Livsmestring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AB8C7835-151E-413B-93EE-D557457EA9AD}"/>
              </a:ext>
            </a:extLst>
          </p:cNvPr>
          <p:cNvSpPr txBox="1">
            <a:spLocks/>
          </p:cNvSpPr>
          <p:nvPr/>
        </p:nvSpPr>
        <p:spPr>
          <a:xfrm>
            <a:off x="4114750" y="1252607"/>
            <a:ext cx="1843775" cy="5474149"/>
          </a:xfrm>
          <a:prstGeom prst="rect">
            <a:avLst/>
          </a:prstGeom>
          <a:solidFill>
            <a:srgbClr val="FBE5D6"/>
          </a:solidFill>
          <a:ln w="19050">
            <a:solidFill>
              <a:srgbClr val="351805"/>
            </a:solidFill>
          </a:ln>
        </p:spPr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Barn og unges medvirkning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19267574-7BE9-4481-9AB4-06AAA2BA2C96}"/>
              </a:ext>
            </a:extLst>
          </p:cNvPr>
          <p:cNvSpPr txBox="1"/>
          <p:nvPr/>
        </p:nvSpPr>
        <p:spPr>
          <a:xfrm>
            <a:off x="145143" y="225346"/>
            <a:ext cx="11874058" cy="756000"/>
          </a:xfrm>
          <a:prstGeom prst="rect">
            <a:avLst/>
          </a:prstGeom>
          <a:solidFill>
            <a:srgbClr val="351805"/>
          </a:solidFill>
          <a:ln w="25400">
            <a:solidFill>
              <a:srgbClr val="B1837B"/>
            </a:solidFill>
          </a:ln>
        </p:spPr>
        <p:txBody>
          <a:bodyPr wrap="square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k Free"/>
                <a:ea typeface="+mn-ea"/>
                <a:cs typeface="+mn-cs"/>
              </a:rPr>
              <a:t>Innsatsområder i oppvekststrategien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6359BDA-FF92-4A19-B0B7-13A385DE4FEA}"/>
              </a:ext>
            </a:extLst>
          </p:cNvPr>
          <p:cNvSpPr txBox="1">
            <a:spLocks noChangeAspect="1"/>
          </p:cNvSpPr>
          <p:nvPr/>
        </p:nvSpPr>
        <p:spPr>
          <a:xfrm>
            <a:off x="145143" y="1230130"/>
            <a:ext cx="1836000" cy="5497474"/>
          </a:xfrm>
          <a:prstGeom prst="rect">
            <a:avLst/>
          </a:prstGeom>
          <a:solidFill>
            <a:srgbClr val="D7EEF5"/>
          </a:solidFill>
          <a:ln w="19050" cap="sq">
            <a:solidFill>
              <a:srgbClr val="351805"/>
            </a:solidFill>
          </a:ln>
          <a:effectLst/>
        </p:spPr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Inkludering og felleskap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966C51A-C6C3-44DC-90C2-22DB323F1695}"/>
              </a:ext>
            </a:extLst>
          </p:cNvPr>
          <p:cNvSpPr txBox="1">
            <a:spLocks/>
          </p:cNvSpPr>
          <p:nvPr/>
        </p:nvSpPr>
        <p:spPr>
          <a:xfrm>
            <a:off x="10153602" y="1246816"/>
            <a:ext cx="1836000" cy="5427400"/>
          </a:xfrm>
          <a:prstGeom prst="rect">
            <a:avLst/>
          </a:prstGeom>
          <a:solidFill>
            <a:srgbClr val="E5DDF1"/>
          </a:solidFill>
          <a:ln w="19050">
            <a:solidFill>
              <a:srgbClr val="351805"/>
            </a:solidFill>
          </a:ln>
        </p:spPr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Mangfoldig fritid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9239CD4F-F22D-418E-938B-7FA40DF955BE}"/>
              </a:ext>
            </a:extLst>
          </p:cNvPr>
          <p:cNvSpPr txBox="1">
            <a:spLocks/>
          </p:cNvSpPr>
          <p:nvPr/>
        </p:nvSpPr>
        <p:spPr>
          <a:xfrm>
            <a:off x="8151911" y="1229883"/>
            <a:ext cx="1836000" cy="5474571"/>
          </a:xfrm>
          <a:prstGeom prst="rect">
            <a:avLst/>
          </a:prstGeom>
          <a:solidFill>
            <a:srgbClr val="E2F0D9"/>
          </a:solidFill>
          <a:ln w="19050">
            <a:solidFill>
              <a:srgbClr val="351805"/>
            </a:solidFill>
          </a:ln>
        </p:spPr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Trygge hjemmeforhold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7F74B8F5-0557-4277-8533-A1B66F7D16EF}"/>
              </a:ext>
            </a:extLst>
          </p:cNvPr>
          <p:cNvSpPr txBox="1">
            <a:spLocks/>
          </p:cNvSpPr>
          <p:nvPr/>
        </p:nvSpPr>
        <p:spPr>
          <a:xfrm>
            <a:off x="2146835" y="1229883"/>
            <a:ext cx="1836000" cy="5497475"/>
          </a:xfrm>
          <a:prstGeom prst="rect">
            <a:avLst/>
          </a:prstGeom>
          <a:solidFill>
            <a:srgbClr val="F0EAE8"/>
          </a:solidFill>
          <a:ln w="19050">
            <a:solidFill>
              <a:srgbClr val="351805"/>
            </a:solidFill>
          </a:ln>
        </p:spPr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Lek og læring i barnehage og skole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72A5BF20-D470-4F39-A3E4-EF8E88E2D2A6}"/>
              </a:ext>
            </a:extLst>
          </p:cNvPr>
          <p:cNvSpPr txBox="1">
            <a:spLocks/>
          </p:cNvSpPr>
          <p:nvPr/>
        </p:nvSpPr>
        <p:spPr>
          <a:xfrm>
            <a:off x="187382" y="3121502"/>
            <a:ext cx="1764000" cy="504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B1837B"/>
            </a:solidFill>
          </a:ln>
        </p:spPr>
        <p:txBody>
          <a:bodyPr wrap="square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Individuell plan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351805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0CA2FCA0-5F01-4139-8C3B-9166B8B21265}"/>
              </a:ext>
            </a:extLst>
          </p:cNvPr>
          <p:cNvSpPr txBox="1">
            <a:spLocks noChangeAspect="1"/>
          </p:cNvSpPr>
          <p:nvPr/>
        </p:nvSpPr>
        <p:spPr>
          <a:xfrm>
            <a:off x="8197738" y="1820134"/>
            <a:ext cx="1764000" cy="504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B1837B"/>
            </a:solidFill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Barnevernreformen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8CB1F74-DCBB-4EEA-8D37-C93BEA1119AA}"/>
              </a:ext>
            </a:extLst>
          </p:cNvPr>
          <p:cNvSpPr txBox="1">
            <a:spLocks/>
          </p:cNvSpPr>
          <p:nvPr/>
        </p:nvSpPr>
        <p:spPr>
          <a:xfrm>
            <a:off x="187382" y="3772185"/>
            <a:ext cx="1764000" cy="504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B1837B"/>
            </a:solidFill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Innsatsteam barn og unge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3D34B070-F196-4CC3-8293-FF014B153C76}"/>
              </a:ext>
            </a:extLst>
          </p:cNvPr>
          <p:cNvSpPr txBox="1">
            <a:spLocks noChangeAspect="1"/>
          </p:cNvSpPr>
          <p:nvPr/>
        </p:nvSpPr>
        <p:spPr>
          <a:xfrm>
            <a:off x="10191830" y="1820134"/>
            <a:ext cx="1764000" cy="50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B1837B"/>
            </a:solidFill>
          </a:ln>
        </p:spPr>
        <p:txBody>
          <a:bodyPr wrap="square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Arenaer for fellesskap og mestring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351805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AE42D687-43EF-4D66-B7D2-D2D144A1ADE6}"/>
              </a:ext>
            </a:extLst>
          </p:cNvPr>
          <p:cNvSpPr txBox="1">
            <a:spLocks noChangeAspect="1"/>
          </p:cNvSpPr>
          <p:nvPr/>
        </p:nvSpPr>
        <p:spPr>
          <a:xfrm>
            <a:off x="10191830" y="2466351"/>
            <a:ext cx="1764000" cy="50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B1837B"/>
            </a:solidFill>
          </a:ln>
        </p:spPr>
        <p:txBody>
          <a:bodyPr wrap="square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Bredt tilbud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351805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9709F04E-C023-4790-998E-0BB1F69E2528}"/>
              </a:ext>
            </a:extLst>
          </p:cNvPr>
          <p:cNvSpPr txBox="1">
            <a:spLocks noChangeAspect="1"/>
          </p:cNvSpPr>
          <p:nvPr/>
        </p:nvSpPr>
        <p:spPr>
          <a:xfrm>
            <a:off x="4190419" y="4418636"/>
            <a:ext cx="1704734" cy="504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B1837B"/>
            </a:solidFill>
          </a:ln>
        </p:spPr>
        <p:txBody>
          <a:bodyPr wrap="square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/>
                <a:ea typeface="+mn-ea"/>
                <a:cs typeface="Arabic Typesetting"/>
              </a:rPr>
              <a:t>Trivsels-undersøkelser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351805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Arabic Typesetting" panose="020B0604020202020204" pitchFamily="66" charset="-78"/>
            </a:endParaRP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108EF032-1B3D-4E97-9A4F-5AC32A848663}"/>
              </a:ext>
            </a:extLst>
          </p:cNvPr>
          <p:cNvSpPr txBox="1">
            <a:spLocks noChangeAspect="1"/>
          </p:cNvSpPr>
          <p:nvPr/>
        </p:nvSpPr>
        <p:spPr>
          <a:xfrm>
            <a:off x="4190419" y="1820134"/>
            <a:ext cx="1764000" cy="504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B1837B"/>
            </a:solidFill>
          </a:ln>
        </p:spPr>
        <p:txBody>
          <a:bodyPr wrap="square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Kaptein i eget liv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351805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9AA00B3D-988B-4C3E-9B60-A403D93619E3}"/>
              </a:ext>
            </a:extLst>
          </p:cNvPr>
          <p:cNvSpPr txBox="1">
            <a:spLocks/>
          </p:cNvSpPr>
          <p:nvPr/>
        </p:nvSpPr>
        <p:spPr>
          <a:xfrm>
            <a:off x="187382" y="1820134"/>
            <a:ext cx="1764000" cy="504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B1837B"/>
            </a:solidFill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Inkluderende barnehage og skolemiljø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EBE17307-5BD4-4CF9-B4B4-BD09F6B05D6D}"/>
              </a:ext>
            </a:extLst>
          </p:cNvPr>
          <p:cNvSpPr txBox="1">
            <a:spLocks noChangeAspect="1"/>
          </p:cNvSpPr>
          <p:nvPr/>
        </p:nvSpPr>
        <p:spPr>
          <a:xfrm>
            <a:off x="2182835" y="5394890"/>
            <a:ext cx="1764000" cy="504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B1837B"/>
            </a:solidFill>
          </a:ln>
        </p:spPr>
        <p:txBody>
          <a:bodyPr wrap="square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BTS-modellen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351805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9D692638-6FF3-4824-B83A-C68B1A0CB393}"/>
              </a:ext>
            </a:extLst>
          </p:cNvPr>
          <p:cNvSpPr txBox="1">
            <a:spLocks noChangeAspect="1"/>
          </p:cNvSpPr>
          <p:nvPr/>
        </p:nvSpPr>
        <p:spPr>
          <a:xfrm>
            <a:off x="2192833" y="3002444"/>
            <a:ext cx="1764000" cy="504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B1837B"/>
            </a:solidFill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Kompetanseløft spesialpedagogikk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5D4BAAC4-B02B-4946-91F5-A2F8E1820F38}"/>
              </a:ext>
            </a:extLst>
          </p:cNvPr>
          <p:cNvSpPr txBox="1">
            <a:spLocks noChangeAspect="1"/>
          </p:cNvSpPr>
          <p:nvPr/>
        </p:nvSpPr>
        <p:spPr>
          <a:xfrm>
            <a:off x="2185059" y="2411741"/>
            <a:ext cx="1764000" cy="504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B1837B"/>
            </a:solidFill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Skolebasert </a:t>
            </a:r>
            <a:r>
              <a:rPr kumimoji="0" lang="nb-NO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kompetanseutvikl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. DEKOM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60203A2B-C56D-4C06-83C4-E754208DAFC6}"/>
              </a:ext>
            </a:extLst>
          </p:cNvPr>
          <p:cNvSpPr txBox="1">
            <a:spLocks noChangeAspect="1"/>
          </p:cNvSpPr>
          <p:nvPr/>
        </p:nvSpPr>
        <p:spPr>
          <a:xfrm>
            <a:off x="2185294" y="1820134"/>
            <a:ext cx="1764000" cy="504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B1837B"/>
            </a:solidFill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Barnehagebasert </a:t>
            </a:r>
            <a:r>
              <a:rPr kumimoji="0" lang="nb-NO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kompetanseutvikl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. REKOM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27B92C2E-C48E-4299-96F2-AE306280BA17}"/>
              </a:ext>
            </a:extLst>
          </p:cNvPr>
          <p:cNvSpPr txBox="1">
            <a:spLocks noChangeAspect="1"/>
          </p:cNvSpPr>
          <p:nvPr/>
        </p:nvSpPr>
        <p:spPr>
          <a:xfrm>
            <a:off x="2167077" y="4184754"/>
            <a:ext cx="1764000" cy="504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B1837B"/>
            </a:solidFill>
          </a:ln>
        </p:spPr>
        <p:txBody>
          <a:bodyPr wrap="square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Fagfornyelsen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351805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94BBA93A-FF24-4169-9D29-BACBDF1950EC}"/>
              </a:ext>
            </a:extLst>
          </p:cNvPr>
          <p:cNvSpPr txBox="1">
            <a:spLocks noChangeAspect="1"/>
          </p:cNvSpPr>
          <p:nvPr/>
        </p:nvSpPr>
        <p:spPr>
          <a:xfrm>
            <a:off x="2174813" y="3600716"/>
            <a:ext cx="1764000" cy="504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B1837B"/>
            </a:solidFill>
          </a:ln>
        </p:spPr>
        <p:txBody>
          <a:bodyPr wrap="square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Innsatsteam barn og unge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351805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6640E0C2-2BC2-41B3-8481-2CDA1D587921}"/>
              </a:ext>
            </a:extLst>
          </p:cNvPr>
          <p:cNvSpPr txBox="1">
            <a:spLocks noChangeAspect="1"/>
          </p:cNvSpPr>
          <p:nvPr/>
        </p:nvSpPr>
        <p:spPr>
          <a:xfrm>
            <a:off x="2193325" y="4772817"/>
            <a:ext cx="1764000" cy="504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B1837B"/>
            </a:solidFill>
          </a:ln>
        </p:spPr>
        <p:txBody>
          <a:bodyPr wrap="square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Tilpasset opplæring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351805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69A4413C-600F-41CC-812A-53BD135C8AA3}"/>
              </a:ext>
            </a:extLst>
          </p:cNvPr>
          <p:cNvSpPr txBox="1">
            <a:spLocks/>
          </p:cNvSpPr>
          <p:nvPr/>
        </p:nvSpPr>
        <p:spPr>
          <a:xfrm>
            <a:off x="187382" y="2470818"/>
            <a:ext cx="1764000" cy="504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B1837B"/>
            </a:solidFill>
          </a:ln>
        </p:spPr>
        <p:txBody>
          <a:bodyPr wrap="square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BTS-modellen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351805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63A0D490-9876-4C9A-AACC-7D4D00E1E9C1}"/>
              </a:ext>
            </a:extLst>
          </p:cNvPr>
          <p:cNvSpPr txBox="1">
            <a:spLocks noChangeAspect="1"/>
          </p:cNvSpPr>
          <p:nvPr/>
        </p:nvSpPr>
        <p:spPr>
          <a:xfrm>
            <a:off x="6182513" y="1820134"/>
            <a:ext cx="1764000" cy="504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B1837B"/>
            </a:solidFill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BTS-modellen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B620A324-9398-4EA5-940C-B07A5A334740}"/>
              </a:ext>
            </a:extLst>
          </p:cNvPr>
          <p:cNvSpPr txBox="1">
            <a:spLocks noChangeAspect="1"/>
          </p:cNvSpPr>
          <p:nvPr/>
        </p:nvSpPr>
        <p:spPr>
          <a:xfrm>
            <a:off x="4190419" y="2467643"/>
            <a:ext cx="1764000" cy="504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B1837B"/>
            </a:solidFill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Elevråd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7AAAE858-0A39-4006-9B53-81EDE95D9A7E}"/>
              </a:ext>
            </a:extLst>
          </p:cNvPr>
          <p:cNvSpPr txBox="1">
            <a:spLocks noChangeAspect="1"/>
          </p:cNvSpPr>
          <p:nvPr/>
        </p:nvSpPr>
        <p:spPr>
          <a:xfrm>
            <a:off x="4190419" y="3115152"/>
            <a:ext cx="1764000" cy="504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B1837B"/>
            </a:solidFill>
          </a:ln>
        </p:spPr>
        <p:txBody>
          <a:bodyPr wrap="square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/>
                <a:ea typeface="+mn-ea"/>
                <a:cs typeface="Dubai Light"/>
              </a:rPr>
              <a:t>Ungdomsråd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351805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Dubai Light" panose="020B0303030403030204" pitchFamily="34" charset="-78"/>
            </a:endParaRP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8C3ADB22-2A9A-4B6C-8676-BCF9C93C4885}"/>
              </a:ext>
            </a:extLst>
          </p:cNvPr>
          <p:cNvSpPr txBox="1">
            <a:spLocks noChangeAspect="1"/>
          </p:cNvSpPr>
          <p:nvPr/>
        </p:nvSpPr>
        <p:spPr>
          <a:xfrm>
            <a:off x="4190419" y="3762661"/>
            <a:ext cx="1764000" cy="504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B1837B"/>
            </a:solidFill>
          </a:ln>
        </p:spPr>
        <p:txBody>
          <a:bodyPr wrap="square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Barne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/elevsamtaler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351805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9724EB09-DD96-4162-B5E4-CAC094C7C509}"/>
              </a:ext>
            </a:extLst>
          </p:cNvPr>
          <p:cNvSpPr txBox="1">
            <a:spLocks noChangeAspect="1"/>
          </p:cNvSpPr>
          <p:nvPr/>
        </p:nvSpPr>
        <p:spPr>
          <a:xfrm>
            <a:off x="4190419" y="5705189"/>
            <a:ext cx="1764000" cy="504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B1837B"/>
            </a:solidFill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Kommunikasjon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A4C5F7A0-AE0A-432F-9AAE-7C7787778F5E}"/>
              </a:ext>
            </a:extLst>
          </p:cNvPr>
          <p:cNvSpPr txBox="1">
            <a:spLocks noChangeAspect="1"/>
          </p:cNvSpPr>
          <p:nvPr/>
        </p:nvSpPr>
        <p:spPr>
          <a:xfrm>
            <a:off x="6182513" y="2463819"/>
            <a:ext cx="1764000" cy="504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B1837B"/>
            </a:solidFill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Prosjekt ungdom og rus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C29FF0F4-68EB-4D42-A9CE-4CE633968EDE}"/>
              </a:ext>
            </a:extLst>
          </p:cNvPr>
          <p:cNvSpPr txBox="1">
            <a:spLocks noChangeAspect="1"/>
          </p:cNvSpPr>
          <p:nvPr/>
        </p:nvSpPr>
        <p:spPr>
          <a:xfrm>
            <a:off x="6205470" y="3061356"/>
            <a:ext cx="1764000" cy="504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B1837B"/>
            </a:solidFill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Individuell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plan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552CA202-4D5E-461E-A3DD-AD4D33BA3E5B}"/>
              </a:ext>
            </a:extLst>
          </p:cNvPr>
          <p:cNvSpPr txBox="1">
            <a:spLocks noChangeAspect="1"/>
          </p:cNvSpPr>
          <p:nvPr/>
        </p:nvSpPr>
        <p:spPr>
          <a:xfrm>
            <a:off x="6173218" y="3686995"/>
            <a:ext cx="1764000" cy="504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B1837B"/>
            </a:solidFill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Innsatsteam barn og unge</a:t>
            </a:r>
          </a:p>
        </p:txBody>
      </p:sp>
      <p:sp>
        <p:nvSpPr>
          <p:cNvPr id="34" name="TekstSylinder 33">
            <a:extLst>
              <a:ext uri="{FF2B5EF4-FFF2-40B4-BE49-F238E27FC236}">
                <a16:creationId xmlns:a16="http://schemas.microsoft.com/office/drawing/2014/main" id="{ACD3CF4B-E1E5-4AC7-A949-499D78599B71}"/>
              </a:ext>
            </a:extLst>
          </p:cNvPr>
          <p:cNvSpPr txBox="1">
            <a:spLocks noChangeAspect="1"/>
          </p:cNvSpPr>
          <p:nvPr/>
        </p:nvSpPr>
        <p:spPr>
          <a:xfrm>
            <a:off x="8188532" y="2465452"/>
            <a:ext cx="1764000" cy="504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B1837B"/>
            </a:solidFill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BTS-modellen</a:t>
            </a:r>
          </a:p>
        </p:txBody>
      </p:sp>
      <p:sp>
        <p:nvSpPr>
          <p:cNvPr id="35" name="TekstSylinder 34">
            <a:extLst>
              <a:ext uri="{FF2B5EF4-FFF2-40B4-BE49-F238E27FC236}">
                <a16:creationId xmlns:a16="http://schemas.microsoft.com/office/drawing/2014/main" id="{8B778DE8-56D7-4725-8A0A-BAD011AFA13E}"/>
              </a:ext>
            </a:extLst>
          </p:cNvPr>
          <p:cNvSpPr txBox="1">
            <a:spLocks noChangeAspect="1"/>
          </p:cNvSpPr>
          <p:nvPr/>
        </p:nvSpPr>
        <p:spPr>
          <a:xfrm>
            <a:off x="10191830" y="3112568"/>
            <a:ext cx="1764000" cy="50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B1837B"/>
            </a:solidFill>
          </a:ln>
        </p:spPr>
        <p:txBody>
          <a:bodyPr wrap="square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Kulturplan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351805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1CED45CB-8B88-4694-98BE-7DB7E7891142}"/>
              </a:ext>
            </a:extLst>
          </p:cNvPr>
          <p:cNvSpPr txBox="1">
            <a:spLocks noChangeAspect="1"/>
          </p:cNvSpPr>
          <p:nvPr/>
        </p:nvSpPr>
        <p:spPr>
          <a:xfrm>
            <a:off x="10191830" y="3758785"/>
            <a:ext cx="1764000" cy="50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B1837B"/>
            </a:solidFill>
          </a:ln>
        </p:spPr>
        <p:txBody>
          <a:bodyPr wrap="square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Frivilligheten</a:t>
            </a:r>
            <a:endParaRPr kumimoji="0" lang="nb-NO" sz="1000" b="0" i="0" u="none" strike="noStrike" kern="1200" cap="none" spc="0" normalizeH="0" baseline="0" noProof="0" dirty="0" err="1">
              <a:ln>
                <a:noFill/>
              </a:ln>
              <a:solidFill>
                <a:srgbClr val="351805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37" name="TekstSylinder 36">
            <a:extLst>
              <a:ext uri="{FF2B5EF4-FFF2-40B4-BE49-F238E27FC236}">
                <a16:creationId xmlns:a16="http://schemas.microsoft.com/office/drawing/2014/main" id="{6CF8654E-A0AE-494C-A38F-05462651F46A}"/>
              </a:ext>
            </a:extLst>
          </p:cNvPr>
          <p:cNvSpPr txBox="1">
            <a:spLocks noChangeAspect="1"/>
          </p:cNvSpPr>
          <p:nvPr/>
        </p:nvSpPr>
        <p:spPr>
          <a:xfrm>
            <a:off x="4190419" y="5057679"/>
            <a:ext cx="1764000" cy="504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B1837B"/>
            </a:solidFill>
          </a:ln>
        </p:spPr>
        <p:txBody>
          <a:bodyPr wrap="square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Barns stemme i saksbehandling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351805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pic>
        <p:nvPicPr>
          <p:cNvPr id="40" name="Bilde 39" descr="Et bilde som inneholder tekst&#10;&#10;Automatisk generert beskrivelse">
            <a:extLst>
              <a:ext uri="{FF2B5EF4-FFF2-40B4-BE49-F238E27FC236}">
                <a16:creationId xmlns:a16="http://schemas.microsoft.com/office/drawing/2014/main" id="{B81731B0-18F5-4AD9-B300-E7D7D48914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368" y="5744347"/>
            <a:ext cx="1474032" cy="853018"/>
          </a:xfrm>
          <a:prstGeom prst="rect">
            <a:avLst/>
          </a:prstGeom>
        </p:spPr>
      </p:pic>
      <p:sp>
        <p:nvSpPr>
          <p:cNvPr id="41" name="TekstSylinder 40">
            <a:extLst>
              <a:ext uri="{FF2B5EF4-FFF2-40B4-BE49-F238E27FC236}">
                <a16:creationId xmlns:a16="http://schemas.microsoft.com/office/drawing/2014/main" id="{324A5B70-6016-4C27-8C95-ABB3EEEB7802}"/>
              </a:ext>
            </a:extLst>
          </p:cNvPr>
          <p:cNvSpPr txBox="1">
            <a:spLocks noChangeAspect="1"/>
          </p:cNvSpPr>
          <p:nvPr/>
        </p:nvSpPr>
        <p:spPr>
          <a:xfrm>
            <a:off x="6205470" y="4299910"/>
            <a:ext cx="1764000" cy="504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B1837B"/>
            </a:solidFill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Tiltaksplan mot barnefattigdom</a:t>
            </a:r>
          </a:p>
        </p:txBody>
      </p:sp>
      <p:sp>
        <p:nvSpPr>
          <p:cNvPr id="42" name="TekstSylinder 41">
            <a:extLst>
              <a:ext uri="{FF2B5EF4-FFF2-40B4-BE49-F238E27FC236}">
                <a16:creationId xmlns:a16="http://schemas.microsoft.com/office/drawing/2014/main" id="{1840F09B-D0B8-4F85-BAD1-5B0E03130BA8}"/>
              </a:ext>
            </a:extLst>
          </p:cNvPr>
          <p:cNvSpPr txBox="1">
            <a:spLocks/>
          </p:cNvSpPr>
          <p:nvPr/>
        </p:nvSpPr>
        <p:spPr>
          <a:xfrm>
            <a:off x="183366" y="4417873"/>
            <a:ext cx="1764000" cy="504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B1837B"/>
            </a:solidFill>
          </a:ln>
        </p:spPr>
        <p:txBody>
          <a:bodyPr wrap="square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CRDP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351805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43" name="TekstSylinder 42">
            <a:extLst>
              <a:ext uri="{FF2B5EF4-FFF2-40B4-BE49-F238E27FC236}">
                <a16:creationId xmlns:a16="http://schemas.microsoft.com/office/drawing/2014/main" id="{38E21F0D-51D2-4BB5-A200-1E9305B196B0}"/>
              </a:ext>
            </a:extLst>
          </p:cNvPr>
          <p:cNvSpPr txBox="1">
            <a:spLocks noChangeAspect="1"/>
          </p:cNvSpPr>
          <p:nvPr/>
        </p:nvSpPr>
        <p:spPr>
          <a:xfrm>
            <a:off x="10161378" y="4376827"/>
            <a:ext cx="1764000" cy="50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B1837B"/>
            </a:solidFill>
          </a:ln>
        </p:spPr>
        <p:txBody>
          <a:bodyPr wrap="square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Kulturskolen</a:t>
            </a:r>
          </a:p>
        </p:txBody>
      </p:sp>
      <p:sp>
        <p:nvSpPr>
          <p:cNvPr id="44" name="TekstSylinder 43">
            <a:extLst>
              <a:ext uri="{FF2B5EF4-FFF2-40B4-BE49-F238E27FC236}">
                <a16:creationId xmlns:a16="http://schemas.microsoft.com/office/drawing/2014/main" id="{BDD5A6C7-C5E1-4D33-B9C1-BA90E08A93AD}"/>
              </a:ext>
            </a:extLst>
          </p:cNvPr>
          <p:cNvSpPr txBox="1">
            <a:spLocks noChangeAspect="1"/>
          </p:cNvSpPr>
          <p:nvPr/>
        </p:nvSpPr>
        <p:spPr>
          <a:xfrm>
            <a:off x="8197738" y="3121502"/>
            <a:ext cx="1764000" cy="504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B1837B"/>
            </a:solidFill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ICDP foreldreveiledning</a:t>
            </a:r>
          </a:p>
        </p:txBody>
      </p:sp>
      <p:sp>
        <p:nvSpPr>
          <p:cNvPr id="45" name="TekstSylinder 44">
            <a:extLst>
              <a:ext uri="{FF2B5EF4-FFF2-40B4-BE49-F238E27FC236}">
                <a16:creationId xmlns:a16="http://schemas.microsoft.com/office/drawing/2014/main" id="{262CC6A9-6B83-4860-A02A-DCD2D144FFA3}"/>
              </a:ext>
            </a:extLst>
          </p:cNvPr>
          <p:cNvSpPr txBox="1">
            <a:spLocks noChangeAspect="1"/>
          </p:cNvSpPr>
          <p:nvPr/>
        </p:nvSpPr>
        <p:spPr>
          <a:xfrm>
            <a:off x="8197738" y="3758785"/>
            <a:ext cx="1764000" cy="504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B1837B"/>
            </a:solidFill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Innsatsteam barn og unge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351805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46" name="TekstSylinder 45">
            <a:extLst>
              <a:ext uri="{FF2B5EF4-FFF2-40B4-BE49-F238E27FC236}">
                <a16:creationId xmlns:a16="http://schemas.microsoft.com/office/drawing/2014/main" id="{CFD631ED-5E1C-4072-9B52-1CCF13A55506}"/>
              </a:ext>
            </a:extLst>
          </p:cNvPr>
          <p:cNvSpPr txBox="1">
            <a:spLocks/>
          </p:cNvSpPr>
          <p:nvPr/>
        </p:nvSpPr>
        <p:spPr>
          <a:xfrm>
            <a:off x="212100" y="5068556"/>
            <a:ext cx="1764000" cy="504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B1837B"/>
            </a:solidFill>
          </a:ln>
        </p:spPr>
        <p:txBody>
          <a:bodyPr wrap="square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MOT/Mitt valg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351805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47" name="TekstSylinder 46">
            <a:extLst>
              <a:ext uri="{FF2B5EF4-FFF2-40B4-BE49-F238E27FC236}">
                <a16:creationId xmlns:a16="http://schemas.microsoft.com/office/drawing/2014/main" id="{9B02F5D0-3687-4C79-96B6-DBA893B6AC80}"/>
              </a:ext>
            </a:extLst>
          </p:cNvPr>
          <p:cNvSpPr txBox="1">
            <a:spLocks noChangeAspect="1"/>
          </p:cNvSpPr>
          <p:nvPr/>
        </p:nvSpPr>
        <p:spPr>
          <a:xfrm>
            <a:off x="6205470" y="4898629"/>
            <a:ext cx="1764000" cy="504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B1837B"/>
            </a:solidFill>
          </a:ln>
        </p:spPr>
        <p:txBody>
          <a:bodyPr wrap="square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Barnevernreformen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351805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48" name="TekstSylinder 47">
            <a:extLst>
              <a:ext uri="{FF2B5EF4-FFF2-40B4-BE49-F238E27FC236}">
                <a16:creationId xmlns:a16="http://schemas.microsoft.com/office/drawing/2014/main" id="{B7423B09-79E0-4502-9BD7-6C2A7DD97FCB}"/>
              </a:ext>
            </a:extLst>
          </p:cNvPr>
          <p:cNvSpPr txBox="1">
            <a:spLocks noChangeAspect="1"/>
          </p:cNvSpPr>
          <p:nvPr/>
        </p:nvSpPr>
        <p:spPr>
          <a:xfrm>
            <a:off x="8182019" y="4376827"/>
            <a:ext cx="1764000" cy="504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B1837B"/>
            </a:solidFill>
          </a:ln>
        </p:spPr>
        <p:txBody>
          <a:bodyPr wrap="square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Tiltaksplan mot barnefattigdom</a:t>
            </a:r>
          </a:p>
        </p:txBody>
      </p:sp>
      <p:sp>
        <p:nvSpPr>
          <p:cNvPr id="49" name="TekstSylinder 48">
            <a:extLst>
              <a:ext uri="{FF2B5EF4-FFF2-40B4-BE49-F238E27FC236}">
                <a16:creationId xmlns:a16="http://schemas.microsoft.com/office/drawing/2014/main" id="{4FBB207E-3C61-4470-8BF6-334FE2A80217}"/>
              </a:ext>
            </a:extLst>
          </p:cNvPr>
          <p:cNvSpPr txBox="1">
            <a:spLocks noChangeAspect="1"/>
          </p:cNvSpPr>
          <p:nvPr/>
        </p:nvSpPr>
        <p:spPr>
          <a:xfrm>
            <a:off x="6173218" y="5492347"/>
            <a:ext cx="1764000" cy="504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B1837B"/>
            </a:solidFill>
          </a:ln>
        </p:spPr>
        <p:txBody>
          <a:bodyPr wrap="square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MOT/Mitt valg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351805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50" name="TekstSylinder 49">
            <a:extLst>
              <a:ext uri="{FF2B5EF4-FFF2-40B4-BE49-F238E27FC236}">
                <a16:creationId xmlns:a16="http://schemas.microsoft.com/office/drawing/2014/main" id="{0507A8E2-D985-4D44-B5F9-4285722F5AD1}"/>
              </a:ext>
            </a:extLst>
          </p:cNvPr>
          <p:cNvSpPr txBox="1">
            <a:spLocks noChangeAspect="1"/>
          </p:cNvSpPr>
          <p:nvPr/>
        </p:nvSpPr>
        <p:spPr>
          <a:xfrm>
            <a:off x="8182019" y="5020293"/>
            <a:ext cx="1764000" cy="504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B1837B"/>
            </a:solidFill>
          </a:ln>
        </p:spPr>
        <p:txBody>
          <a:bodyPr wrap="square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Handlingsplan mot omsorgssvikt</a:t>
            </a:r>
          </a:p>
        </p:txBody>
      </p:sp>
      <p:sp>
        <p:nvSpPr>
          <p:cNvPr id="51" name="TekstSylinder 50">
            <a:extLst>
              <a:ext uri="{FF2B5EF4-FFF2-40B4-BE49-F238E27FC236}">
                <a16:creationId xmlns:a16="http://schemas.microsoft.com/office/drawing/2014/main" id="{6F35713D-C805-4788-A504-A2C6B126D039}"/>
              </a:ext>
            </a:extLst>
          </p:cNvPr>
          <p:cNvSpPr txBox="1">
            <a:spLocks/>
          </p:cNvSpPr>
          <p:nvPr/>
        </p:nvSpPr>
        <p:spPr>
          <a:xfrm>
            <a:off x="186700" y="5712022"/>
            <a:ext cx="1764000" cy="504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B1837B"/>
            </a:solidFill>
          </a:ln>
        </p:spPr>
        <p:txBody>
          <a:bodyPr wrap="square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Plan overgang barnehage/skole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351805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52" name="TekstSylinder 51">
            <a:extLst>
              <a:ext uri="{FF2B5EF4-FFF2-40B4-BE49-F238E27FC236}">
                <a16:creationId xmlns:a16="http://schemas.microsoft.com/office/drawing/2014/main" id="{D6AE7A5E-3E0A-4CB1-9DA0-E0D180D7DE12}"/>
              </a:ext>
            </a:extLst>
          </p:cNvPr>
          <p:cNvSpPr txBox="1">
            <a:spLocks noChangeAspect="1"/>
          </p:cNvSpPr>
          <p:nvPr/>
        </p:nvSpPr>
        <p:spPr>
          <a:xfrm>
            <a:off x="2168360" y="5957189"/>
            <a:ext cx="1764000" cy="504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9050">
            <a:solidFill>
              <a:srgbClr val="B1837B"/>
            </a:solidFill>
          </a:ln>
        </p:spPr>
        <p:txBody>
          <a:bodyPr wrap="square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Plan for overgang barnehage/skole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351805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53" name="TekstSylinder 52">
            <a:extLst>
              <a:ext uri="{FF2B5EF4-FFF2-40B4-BE49-F238E27FC236}">
                <a16:creationId xmlns:a16="http://schemas.microsoft.com/office/drawing/2014/main" id="{C383C2A6-4B73-4DD0-87F3-9C66BA491A53}"/>
              </a:ext>
            </a:extLst>
          </p:cNvPr>
          <p:cNvSpPr txBox="1">
            <a:spLocks noChangeAspect="1"/>
          </p:cNvSpPr>
          <p:nvPr/>
        </p:nvSpPr>
        <p:spPr>
          <a:xfrm>
            <a:off x="6182513" y="6086065"/>
            <a:ext cx="1764000" cy="5040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B1837B"/>
            </a:solidFill>
          </a:ln>
        </p:spPr>
        <p:txBody>
          <a:bodyPr wrap="square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Handlingsplan mot omsorgssvikt</a:t>
            </a:r>
            <a:endParaRPr kumimoji="0" lang="nb-NO" sz="1000" b="0" i="0" u="none" strike="noStrike" kern="1200" cap="none" spc="0" normalizeH="0" baseline="0" noProof="0" dirty="0">
              <a:ln>
                <a:noFill/>
              </a:ln>
              <a:solidFill>
                <a:srgbClr val="351805"/>
              </a:solidFill>
              <a:effectLst/>
              <a:uLnTx/>
              <a:uFillTx/>
              <a:latin typeface="Candara" panose="020E0502030303020204" pitchFamily="34" charset="0"/>
              <a:ea typeface="+mn-ea"/>
              <a:cs typeface="+mn-cs"/>
            </a:endParaRPr>
          </a:p>
        </p:txBody>
      </p:sp>
      <p:sp>
        <p:nvSpPr>
          <p:cNvPr id="54" name="TekstSylinder 53">
            <a:extLst>
              <a:ext uri="{FF2B5EF4-FFF2-40B4-BE49-F238E27FC236}">
                <a16:creationId xmlns:a16="http://schemas.microsoft.com/office/drawing/2014/main" id="{FFD9801B-13D0-4BD8-AE81-6CCD1C4198AA}"/>
              </a:ext>
            </a:extLst>
          </p:cNvPr>
          <p:cNvSpPr txBox="1">
            <a:spLocks noChangeAspect="1"/>
          </p:cNvSpPr>
          <p:nvPr/>
        </p:nvSpPr>
        <p:spPr>
          <a:xfrm>
            <a:off x="8170138" y="5612396"/>
            <a:ext cx="1764000" cy="504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B1837B"/>
            </a:solidFill>
          </a:ln>
        </p:spPr>
        <p:txBody>
          <a:bodyPr wrap="square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Plan for foreldresamarbeid</a:t>
            </a:r>
          </a:p>
        </p:txBody>
      </p:sp>
      <p:sp>
        <p:nvSpPr>
          <p:cNvPr id="55" name="TekstSylinder 54">
            <a:extLst>
              <a:ext uri="{FF2B5EF4-FFF2-40B4-BE49-F238E27FC236}">
                <a16:creationId xmlns:a16="http://schemas.microsoft.com/office/drawing/2014/main" id="{5D2E379D-9CBC-42D8-81E7-1CF97B159BDA}"/>
              </a:ext>
            </a:extLst>
          </p:cNvPr>
          <p:cNvSpPr txBox="1">
            <a:spLocks noChangeAspect="1"/>
          </p:cNvSpPr>
          <p:nvPr/>
        </p:nvSpPr>
        <p:spPr>
          <a:xfrm>
            <a:off x="10145828" y="4994869"/>
            <a:ext cx="1764000" cy="504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rgbClr val="B1837B"/>
            </a:solidFill>
          </a:ln>
        </p:spPr>
        <p:txBody>
          <a:bodyPr wrap="square" lIns="91440" tIns="45720" rIns="91440" bIns="4572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rgbClr val="351805"/>
                </a:solidFill>
                <a:effectLst/>
                <a:uLnTx/>
                <a:uFillTx/>
                <a:latin typeface="Candara" panose="020E0502030303020204" pitchFamily="34" charset="0"/>
                <a:ea typeface="+mn-ea"/>
                <a:cs typeface="+mn-cs"/>
              </a:rPr>
              <a:t>Ungdomsklubb</a:t>
            </a:r>
          </a:p>
        </p:txBody>
      </p:sp>
    </p:spTree>
    <p:extLst>
      <p:ext uri="{BB962C8B-B14F-4D97-AF65-F5344CB8AC3E}">
        <p14:creationId xmlns:p14="http://schemas.microsoft.com/office/powerpoint/2010/main" val="614182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178D9D-A1AD-41C1-AAAF-68227D239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007" y="147113"/>
            <a:ext cx="10248933" cy="703282"/>
          </a:xfrm>
        </p:spPr>
        <p:txBody>
          <a:bodyPr/>
          <a:lstStyle/>
          <a:p>
            <a:r>
              <a:rPr lang="nb-NO" dirty="0"/>
              <a:t>Strategiens oppbygging	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84A5E9B-759B-4D0F-B75A-890CCD31A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799" y="1094363"/>
            <a:ext cx="10248933" cy="4043378"/>
          </a:xfrm>
        </p:spPr>
        <p:txBody>
          <a:bodyPr/>
          <a:lstStyle/>
          <a:p>
            <a:pPr marL="0" indent="0">
              <a:buNone/>
            </a:pPr>
            <a:r>
              <a:rPr lang="nb-NO" sz="2400" dirty="0">
                <a:latin typeface="Garamond" panose="02020404030301010803" pitchFamily="18" charset="0"/>
              </a:rPr>
              <a:t>Oppvekststrategien bygges opp rundt 6 hovedområder som er viktig i barn og unges oppvekst: </a:t>
            </a:r>
          </a:p>
          <a:p>
            <a:endParaRPr lang="nb-NO" sz="2400" dirty="0">
              <a:latin typeface="Garamond" panose="02020404030301010803" pitchFamily="18" charset="0"/>
            </a:endParaRPr>
          </a:p>
          <a:p>
            <a:r>
              <a:rPr lang="nb-NO" sz="2400" dirty="0">
                <a:latin typeface="Garamond" panose="02020404030301010803" pitchFamily="18" charset="0"/>
              </a:rPr>
              <a:t>Inkludering og fellesskap </a:t>
            </a:r>
          </a:p>
          <a:p>
            <a:r>
              <a:rPr lang="nb-NO" sz="2400" dirty="0">
                <a:latin typeface="Garamond" panose="02020404030301010803" pitchFamily="18" charset="0"/>
              </a:rPr>
              <a:t>Lek og læring i barnehage og skole </a:t>
            </a:r>
          </a:p>
          <a:p>
            <a:r>
              <a:rPr lang="nb-NO" sz="2400" dirty="0">
                <a:latin typeface="Garamond" panose="02020404030301010803" pitchFamily="18" charset="0"/>
              </a:rPr>
              <a:t>Barn og unges medvirkning </a:t>
            </a:r>
          </a:p>
          <a:p>
            <a:r>
              <a:rPr lang="nb-NO" sz="2400" dirty="0">
                <a:latin typeface="Garamond" panose="02020404030301010803" pitchFamily="18" charset="0"/>
              </a:rPr>
              <a:t>Livsmestring </a:t>
            </a:r>
          </a:p>
          <a:p>
            <a:r>
              <a:rPr lang="nb-NO" sz="2400" dirty="0">
                <a:latin typeface="Garamond" panose="02020404030301010803" pitchFamily="18" charset="0"/>
              </a:rPr>
              <a:t>Trygge hjemmeforhold </a:t>
            </a:r>
          </a:p>
          <a:p>
            <a:r>
              <a:rPr lang="nb-NO" sz="2400" dirty="0">
                <a:latin typeface="Garamond" panose="02020404030301010803" pitchFamily="18" charset="0"/>
              </a:rPr>
              <a:t>Mangfoldig fritid 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73378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5F86DD-126F-4829-A42D-B3B96797F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Gjennomgående prinsipper og tiltak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8CCDE73-E913-41E2-BB6E-9236C127D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nb-NO" sz="24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Tiltakene skal som utgangspunkt være rettet mot alle barn og unge  </a:t>
            </a:r>
            <a:endParaRPr lang="nb-NO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fontAlgn="base"/>
            <a:r>
              <a:rPr lang="nb-NO" sz="24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Tiltakene skal ha fokus på tidlig innsats og forebygging  </a:t>
            </a:r>
            <a:endParaRPr lang="nb-NO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fontAlgn="base"/>
            <a:r>
              <a:rPr lang="nb-NO" sz="24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Tiltakene skal ha et tverrfaglig perspektiv </a:t>
            </a:r>
            <a:endParaRPr lang="nb-NO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fontAlgn="base"/>
            <a:r>
              <a:rPr lang="nb-NO" sz="2400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Segoe UI" panose="020B0502040204020203" pitchFamily="34" charset="0"/>
              </a:rPr>
              <a:t>Det skal fokuseres på barn og unges styrker framfor svakheter, se muligheter i       stedet for vansker og symptomer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Barn og unge skal være «Kaptein i eget liv». 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Det skal gjøres en «barnets beste»-vurdering i alle saker som angår barn/unge.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b-NO" sz="2400" b="0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Inkludering og fellesskap skal være grunnleggende i alt arbeid med barn og unge</a:t>
            </a:r>
            <a:endParaRPr lang="nb-NO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lvl="0" fontAlgn="base"/>
            <a:endParaRPr lang="nb-NO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788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5F86DD-126F-4829-A42D-B3B96797F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284" y="468126"/>
            <a:ext cx="10248933" cy="703282"/>
          </a:xfrm>
        </p:spPr>
        <p:txBody>
          <a:bodyPr/>
          <a:lstStyle/>
          <a:p>
            <a:r>
              <a:rPr lang="nb-NO" dirty="0"/>
              <a:t>En god oppvekst for barn og unge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C75DF2C-E302-4F71-AC5C-01FB2DA11F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737" y="1246514"/>
            <a:ext cx="8390659" cy="44131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534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5F86DD-126F-4829-A42D-B3B96797F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66" y="511139"/>
            <a:ext cx="10248933" cy="703282"/>
          </a:xfrm>
        </p:spPr>
        <p:txBody>
          <a:bodyPr/>
          <a:lstStyle/>
          <a:p>
            <a:r>
              <a:rPr lang="nb-NO" dirty="0"/>
              <a:t>Barn og unges medvirkning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6F6EBFA-7E89-433A-B01F-112D6AC4C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466" y="1366979"/>
            <a:ext cx="10282782" cy="395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594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>
            <a:extLst>
              <a:ext uri="{FF2B5EF4-FFF2-40B4-BE49-F238E27FC236}">
                <a16:creationId xmlns:a16="http://schemas.microsoft.com/office/drawing/2014/main" id="{654ED88D-3923-4618-9FC9-B0DE7FEC25A9}"/>
              </a:ext>
            </a:extLst>
          </p:cNvPr>
          <p:cNvSpPr txBox="1"/>
          <p:nvPr/>
        </p:nvSpPr>
        <p:spPr>
          <a:xfrm>
            <a:off x="1119777" y="389514"/>
            <a:ext cx="10086105" cy="5087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000" b="1" dirty="0" err="1">
                <a:latin typeface="Garamond" panose="02020404030301010803" pitchFamily="18" charset="0"/>
              </a:rPr>
              <a:t>Framtidsbilde</a:t>
            </a:r>
            <a:r>
              <a:rPr lang="nb-NO" sz="2000" b="1" dirty="0">
                <a:latin typeface="Garamond" panose="02020404030301010803" pitchFamily="18" charset="0"/>
              </a:rPr>
              <a:t> (hovedmål)</a:t>
            </a:r>
          </a:p>
          <a:p>
            <a:endParaRPr lang="nb-NO" sz="2000" dirty="0">
              <a:latin typeface="Garamond" panose="02020404030301010803" pitchFamily="18" charset="0"/>
            </a:endParaRPr>
          </a:p>
          <a:p>
            <a:endParaRPr lang="nb-NO" sz="2000" b="1" dirty="0">
              <a:solidFill>
                <a:srgbClr val="2F5496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sz="2000" b="1" dirty="0">
              <a:solidFill>
                <a:srgbClr val="2F5496"/>
              </a:solidFill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sz="2000" b="1" dirty="0">
              <a:solidFill>
                <a:srgbClr val="2F5496"/>
              </a:solidFill>
              <a:effectLst/>
              <a:latin typeface="Garamond" panose="020204040303010108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b-NO" sz="1400" b="1" dirty="0">
                <a:solidFill>
                  <a:srgbClr val="2F5496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 betyr at:</a:t>
            </a: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nb-NO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Ansatte skal legge til rette for at alle barn og unge skal gis muligheter for medvirkning i et trygt felleskap</a:t>
            </a:r>
            <a:endParaRPr lang="nb-NO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nb-NO" dirty="0">
                <a:effectLst/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Barn og unge </a:t>
            </a:r>
            <a:r>
              <a:rPr lang="nb-NO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skal få sin mening i alt som omhandler dem og skal være involvert i prosesser som angår dem selv - “være kaptein i eget liv”</a:t>
            </a:r>
            <a:endParaRPr lang="nb-NO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nb-NO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 skal inspirere og motivere barn og unge til aktivt å medvirke i demokrati og samfunnsdebatt</a:t>
            </a:r>
            <a:endParaRPr lang="nb-NO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nb-NO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 skal ha velfungerende formelle arenaer for barn og unge som elevråd og ungdomsråd</a:t>
            </a:r>
            <a:endParaRPr lang="nb-NO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nb-NO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 skal ha gode systemer for barnesamtaler, elevsamtaler og trivselsundersøkelser</a:t>
            </a:r>
            <a:endParaRPr lang="nb-NO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nb-NO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Informasjon og kommunikasjon til barn og unge skal være tilpasset alder og modenhet</a:t>
            </a:r>
            <a:endParaRPr lang="nb-NO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nb-NO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 skal gjøres en “barns beste vurdering i alle saker som angår barn/unge </a:t>
            </a:r>
            <a:endParaRPr lang="nb-NO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nb-NO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Barnets stemme skal synliggjøres</a:t>
            </a:r>
            <a:r>
              <a:rPr lang="nb-NO" dirty="0">
                <a:solidFill>
                  <a:srgbClr val="FF0000"/>
                </a:solidFill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b-NO" dirty="0">
                <a:effectLst/>
                <a:latin typeface="Garamond" panose="020204040303010108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alle enkeltvedtak som angår barn/unge, dette skal dokumenteres og komme frem i vedtaket. </a:t>
            </a:r>
            <a:endParaRPr lang="nb-NO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6" name="Tekstboks 2">
            <a:extLst>
              <a:ext uri="{FF2B5EF4-FFF2-40B4-BE49-F238E27FC236}">
                <a16:creationId xmlns:a16="http://schemas.microsoft.com/office/drawing/2014/main" id="{B2AA4575-21F9-4176-ACA2-66B25B81C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1245" y="886908"/>
            <a:ext cx="9033343" cy="738920"/>
          </a:xfrm>
          <a:prstGeom prst="rect">
            <a:avLst/>
          </a:prstGeom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000" b="1" dirty="0">
                <a:effectLst/>
                <a:latin typeface="Comic Sans MS" panose="030F0702030302020204" pitchFamily="66" charset="0"/>
                <a:ea typeface="Garamond" panose="02020404030301010803" pitchFamily="18" charset="0"/>
                <a:cs typeface="Garamond" panose="02020404030301010803" pitchFamily="18" charset="0"/>
              </a:rPr>
              <a:t>Alle barn og unge i Midtre Gauldal opplever at de er trygge, inkluderte og en del av et mangfoldig fellesskap</a:t>
            </a:r>
            <a:endParaRPr lang="nb-NO" sz="2000" dirty="0">
              <a:effectLst/>
              <a:latin typeface="Garamond" panose="020204040303010108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861661"/>
      </p:ext>
    </p:extLst>
  </p:cSld>
  <p:clrMapOvr>
    <a:masterClrMapping/>
  </p:clrMapOvr>
</p:sld>
</file>

<file path=ppt/theme/theme1.xml><?xml version="1.0" encoding="utf-8"?>
<a:theme xmlns:a="http://schemas.openxmlformats.org/drawingml/2006/main" name="MGK_powerpointmal_m_vev">
  <a:themeElements>
    <a:clrScheme name="MGK">
      <a:dk1>
        <a:sysClr val="windowText" lastClr="000000"/>
      </a:dk1>
      <a:lt1>
        <a:sysClr val="window" lastClr="FFFFFF"/>
      </a:lt1>
      <a:dk2>
        <a:srgbClr val="325D27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1E8636C1960844AB9180BD804DFE140" ma:contentTypeVersion="6" ma:contentTypeDescription="Opprett et nytt dokument." ma:contentTypeScope="" ma:versionID="1dac5abffcfa734f07c2d2334da5d574">
  <xsd:schema xmlns:xsd="http://www.w3.org/2001/XMLSchema" xmlns:xs="http://www.w3.org/2001/XMLSchema" xmlns:p="http://schemas.microsoft.com/office/2006/metadata/properties" xmlns:ns2="60827906-6023-453b-a497-3948b0f3dd30" xmlns:ns3="e07d2cab-d7ce-44d5-8130-8f704f26f044" targetNamespace="http://schemas.microsoft.com/office/2006/metadata/properties" ma:root="true" ma:fieldsID="5036ac871ea3981a6e465dc2fbda9230" ns2:_="" ns3:_="">
    <xsd:import namespace="60827906-6023-453b-a497-3948b0f3dd30"/>
    <xsd:import namespace="e07d2cab-d7ce-44d5-8130-8f704f26f0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27906-6023-453b-a497-3948b0f3dd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7d2cab-d7ce-44d5-8130-8f704f26f04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0A70F4-1251-44CA-8120-72953A070CFD}">
  <ds:schemaRefs>
    <ds:schemaRef ds:uri="60827906-6023-453b-a497-3948b0f3dd30"/>
    <ds:schemaRef ds:uri="e07d2cab-d7ce-44d5-8130-8f704f26f0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363835C-6723-4A90-B63A-DCCD18F69910}">
  <ds:schemaRefs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e07d2cab-d7ce-44d5-8130-8f704f26f044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  <ds:schemaRef ds:uri="60827906-6023-453b-a497-3948b0f3dd30"/>
  </ds:schemaRefs>
</ds:datastoreItem>
</file>

<file path=customXml/itemProps3.xml><?xml version="1.0" encoding="utf-8"?>
<ds:datastoreItem xmlns:ds="http://schemas.openxmlformats.org/officeDocument/2006/customXml" ds:itemID="{6B3BD941-67F5-404E-A9CC-616070AEFC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MGK_powerpointmal_m_vev</Template>
  <TotalTime>2172</TotalTime>
  <Words>672</Words>
  <Application>Microsoft Office PowerPoint</Application>
  <PresentationFormat>Widescreen</PresentationFormat>
  <Paragraphs>110</Paragraphs>
  <Slides>10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11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10</vt:i4>
      </vt:variant>
    </vt:vector>
  </HeadingPairs>
  <TitlesOfParts>
    <vt:vector size="23" baseType="lpstr">
      <vt:lpstr>Arial</vt:lpstr>
      <vt:lpstr>Calibri</vt:lpstr>
      <vt:lpstr>Calibri Light</vt:lpstr>
      <vt:lpstr>Candara</vt:lpstr>
      <vt:lpstr>Comic Sans MS</vt:lpstr>
      <vt:lpstr>Garamond</vt:lpstr>
      <vt:lpstr>Helvetica</vt:lpstr>
      <vt:lpstr>Ink Free</vt:lpstr>
      <vt:lpstr>Segoe UI</vt:lpstr>
      <vt:lpstr>Times New Roman</vt:lpstr>
      <vt:lpstr>Wingdings</vt:lpstr>
      <vt:lpstr>MGK_powerpointmal_m_vev</vt:lpstr>
      <vt:lpstr>Office-tema</vt:lpstr>
      <vt:lpstr>Oppvekststrategien  Kommunestyret 10.03.2022</vt:lpstr>
      <vt:lpstr>Bakgrunn </vt:lpstr>
      <vt:lpstr>PowerPoint-presentasjon</vt:lpstr>
      <vt:lpstr>PowerPoint-presentasjon</vt:lpstr>
      <vt:lpstr>Strategiens oppbygging </vt:lpstr>
      <vt:lpstr>Gjennomgående prinsipper og tiltak</vt:lpstr>
      <vt:lpstr>En god oppvekst for barn og unge</vt:lpstr>
      <vt:lpstr>Barn og unges medvirkning</vt:lpstr>
      <vt:lpstr>PowerPoint-presentasjon</vt:lpstr>
      <vt:lpstr>PowerPoint-presentasjon</vt:lpstr>
    </vt:vector>
  </TitlesOfParts>
  <Company>Midtre Gauldal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knd</dc:creator>
  <cp:lastModifiedBy>Toril Grøtte</cp:lastModifiedBy>
  <cp:revision>15</cp:revision>
  <cp:lastPrinted>2014-05-22T07:41:31Z</cp:lastPrinted>
  <dcterms:created xsi:type="dcterms:W3CDTF">2010-05-19T11:58:00Z</dcterms:created>
  <dcterms:modified xsi:type="dcterms:W3CDTF">2022-03-10T16:03:52Z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0x010100D1E8636C1960844AB9180BD804DFE140</vt:lpwstr>
  </property>
</Properties>
</file>